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59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8.jpeg" ContentType="image/jpeg"/>
  <Override PartName="/ppt/media/image41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jpeg" ContentType="image/jpeg"/>
  <Override PartName="/ppt/media/image20.png" ContentType="image/png"/>
  <Override PartName="/ppt/media/image21.png" ContentType="image/png"/>
  <Override PartName="/ppt/media/image22.jpeg" ContentType="image/jpeg"/>
  <Override PartName="/ppt/media/image23.png" ContentType="image/png"/>
  <Override PartName="/ppt/media/image24.png" ContentType="image/png"/>
  <Override PartName="/ppt/media/image25.png" ContentType="image/png"/>
  <Override PartName="/ppt/media/hdphoto1.wdp" ContentType="image/vnd.ms-photo"/>
  <Override PartName="/ppt/media/image36.jpeg" ContentType="image/jpe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wmf" ContentType="image/x-wmf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7.jpeg" ContentType="image/jpeg"/>
  <Override PartName="/ppt/media/image38.jpeg" ContentType="image/jpeg"/>
  <Override PartName="/ppt/media/image45.png" ContentType="image/png"/>
  <Override PartName="/ppt/media/image39.png" ContentType="image/png"/>
  <Override PartName="/ppt/media/image40.png" ContentType="image/png"/>
  <Override PartName="/ppt/media/image42.jpeg" ContentType="image/jpeg"/>
  <Override PartName="/ppt/media/image43.png" ContentType="image/png"/>
  <Override PartName="/ppt/media/image55.wmf" ContentType="image/x-wmf"/>
  <Override PartName="/ppt/media/image44.png" ContentType="image/png"/>
  <Override PartName="/ppt/media/image46.png" ContentType="image/png"/>
  <Override PartName="/ppt/media/image47.png" ContentType="image/png"/>
  <Override PartName="/ppt/media/image48.svg" ContentType="image/svg"/>
  <Override PartName="/ppt/media/image56.png" ContentType="image/png"/>
  <Override PartName="/ppt/media/image49.png" ContentType="image/png"/>
  <Override PartName="/ppt/media/image50.svg" ContentType="image/svg"/>
  <Override PartName="/ppt/media/image51.png" ContentType="image/png"/>
  <Override PartName="/ppt/media/image52.svg" ContentType="image/svg"/>
  <Override PartName="/ppt/media/image60.png" ContentType="image/png"/>
  <Override PartName="/ppt/media/image53.png" ContentType="image/png"/>
  <Override PartName="/ppt/media/image54.png" ContentType="image/png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</p:sldMasterIdLst>
  <p:sldIdLst>
    <p:sldId id="256" r:id="rId82"/>
    <p:sldId id="257" r:id="rId83"/>
    <p:sldId id="258" r:id="rId84"/>
    <p:sldId id="259" r:id="rId85"/>
    <p:sldId id="260" r:id="rId86"/>
    <p:sldId id="261" r:id="rId87"/>
    <p:sldId id="262" r:id="rId88"/>
    <p:sldId id="263" r:id="rId89"/>
    <p:sldId id="264" r:id="rId90"/>
    <p:sldId id="265" r:id="rId91"/>
    <p:sldId id="266" r:id="rId92"/>
    <p:sldId id="267" r:id="rId93"/>
    <p:sldId id="268" r:id="rId94"/>
    <p:sldId id="269" r:id="rId95"/>
    <p:sldId id="270" r:id="rId96"/>
    <p:sldId id="271" r:id="rId97"/>
    <p:sldId id="272" r:id="rId98"/>
    <p:sldId id="273" r:id="rId99"/>
    <p:sldId id="274" r:id="rId100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" Target="slides/slide1.xml"/><Relationship Id="rId83" Type="http://schemas.openxmlformats.org/officeDocument/2006/relationships/slide" Target="slides/slide2.xml"/><Relationship Id="rId84" Type="http://schemas.openxmlformats.org/officeDocument/2006/relationships/slide" Target="slides/slide3.xml"/><Relationship Id="rId85" Type="http://schemas.openxmlformats.org/officeDocument/2006/relationships/slide" Target="slides/slide4.xml"/><Relationship Id="rId86" Type="http://schemas.openxmlformats.org/officeDocument/2006/relationships/slide" Target="slides/slide5.xml"/><Relationship Id="rId87" Type="http://schemas.openxmlformats.org/officeDocument/2006/relationships/slide" Target="slides/slide6.xml"/><Relationship Id="rId88" Type="http://schemas.openxmlformats.org/officeDocument/2006/relationships/slide" Target="slides/slide7.xml"/><Relationship Id="rId89" Type="http://schemas.openxmlformats.org/officeDocument/2006/relationships/slide" Target="slides/slide8.xml"/><Relationship Id="rId90" Type="http://schemas.openxmlformats.org/officeDocument/2006/relationships/slide" Target="slides/slide9.xml"/><Relationship Id="rId91" Type="http://schemas.openxmlformats.org/officeDocument/2006/relationships/slide" Target="slides/slide10.xml"/><Relationship Id="rId92" Type="http://schemas.openxmlformats.org/officeDocument/2006/relationships/slide" Target="slides/slide11.xml"/><Relationship Id="rId93" Type="http://schemas.openxmlformats.org/officeDocument/2006/relationships/slide" Target="slides/slide12.xml"/><Relationship Id="rId94" Type="http://schemas.openxmlformats.org/officeDocument/2006/relationships/slide" Target="slides/slide13.xml"/><Relationship Id="rId95" Type="http://schemas.openxmlformats.org/officeDocument/2006/relationships/slide" Target="slides/slide14.xml"/><Relationship Id="rId96" Type="http://schemas.openxmlformats.org/officeDocument/2006/relationships/slide" Target="slides/slide15.xml"/><Relationship Id="rId97" Type="http://schemas.openxmlformats.org/officeDocument/2006/relationships/slide" Target="slides/slide16.xml"/><Relationship Id="rId98" Type="http://schemas.openxmlformats.org/officeDocument/2006/relationships/slide" Target="slides/slide17.xml"/><Relationship Id="rId99" Type="http://schemas.openxmlformats.org/officeDocument/2006/relationships/slide" Target="slides/slide18.xml"/><Relationship Id="rId100" Type="http://schemas.openxmlformats.org/officeDocument/2006/relationships/slide" Target="slides/slide19.xml"/><Relationship Id="rId10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0C7F1EF-4A2D-400C-9C94-B36540776DF6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BA269DD6-9B34-42F9-9BF8-8332C6866BBB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A30EE12-F752-46A9-9CEB-652B581D5456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3B19DE22-BAF9-4096-AE72-2537F6069E2E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B057B45E-3780-40ED-B5E6-67E3149B9E04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00BDB42-459E-471E-A1A5-182B94503670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209FD32-525C-4C46-9CAE-DA076355A764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A334829C-CFA0-43CD-8912-D87CC2633EA3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CCBD0192-E8B5-4454-8622-69EF5925967B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ED2543CD-A142-4A20-93CA-E7B3D0C2AF9D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AA4C8801-A04B-43EE-9DD3-09BB248C886F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4AA35B3-3231-416D-9653-5D13514D72BB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CCE8EAC1-6C1A-4578-B3F2-BEF973A2B833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55261648-2003-44F4-9222-362304857B90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2"/>
          </p:nvPr>
        </p:nvSpPr>
        <p:spPr/>
        <p:txBody>
          <a:bodyPr/>
          <a:p>
            <a:fld id="{A65BADB0-DA91-42B8-89DB-FFB50DB80231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A72E16CD-1760-4A26-B5E3-D434AACF6319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2DA80178-ACFA-4619-9278-AD7C5BC7ED79}" type="slidenum">
              <a:t>&lt;#&gt;</a:t>
            </a:fld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5"/>
          </p:nvPr>
        </p:nvSpPr>
        <p:spPr/>
        <p:txBody>
          <a:bodyPr/>
          <a:p>
            <a:fld id="{419A7288-402E-48B6-9145-71810235B7E4}" type="slidenum">
              <a:t>&lt;#&gt;</a:t>
            </a:fld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3049DE07-F371-4CA4-8292-4252CB15FDA8}" type="slidenum">
              <a:t>&lt;#&gt;</a:t>
            </a:fld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F410FCF-8C95-446F-8FA5-F8DC56378102}" type="slidenum">
              <a:t>&lt;#&gt;</a:t>
            </a:fld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8"/>
          </p:nvPr>
        </p:nvSpPr>
        <p:spPr/>
        <p:txBody>
          <a:bodyPr/>
          <a:p>
            <a:fld id="{6AB8B02F-0D2D-4911-9612-B33DC0E3E28E}" type="slidenum">
              <a:t>&lt;#&gt;</a:t>
            </a:fld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DB6D7673-D314-4F41-8DA3-EB015910A7A2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olo,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1E3AC7-9157-40E3-8539-C965ED7E8DFB}" type="slidenum">
              <a:t>&lt;#&gt;</a:t>
            </a:fld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C22E4814-BFC9-4884-9E7E-DFA014DB0694}" type="slidenum">
              <a:t>&lt;#&gt;</a:t>
            </a:fld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1"/>
          </p:nvPr>
        </p:nvSpPr>
        <p:spPr/>
        <p:txBody>
          <a:bodyPr/>
          <a:p>
            <a:fld id="{91718F2B-7875-46EB-AB44-0DA855B9AA14}" type="slidenum">
              <a:t>&lt;#&gt;</a:t>
            </a:fld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3FAA0031-AEDF-478F-8BEA-844A1BBD3226}" type="slidenum">
              <a:t>&lt;#&gt;</a:t>
            </a:fld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E74B4A1C-B886-446B-B397-D0B072FD9681}" type="slidenum">
              <a:t>&lt;#&gt;</a:t>
            </a:fld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4"/>
          </p:nvPr>
        </p:nvSpPr>
        <p:spPr/>
        <p:txBody>
          <a:bodyPr/>
          <a:p>
            <a:fld id="{5EE2E929-EC73-4A4E-A3EF-EED20805272B}" type="slidenum">
              <a:t>&lt;#&gt;</a:t>
            </a:fld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EE5B766A-DFC4-4E76-8E06-4425154D9473}" type="slidenum">
              <a:t>&lt;#&gt;</a:t>
            </a:fld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6"/>
          </p:nvPr>
        </p:nvSpPr>
        <p:spPr/>
        <p:txBody>
          <a:bodyPr/>
          <a:p>
            <a:fld id="{9F898405-BEB1-4058-AC64-F22B829D2E7D}" type="slidenum">
              <a:t>&lt;#&gt;</a:t>
            </a:fld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7"/>
          </p:nvPr>
        </p:nvSpPr>
        <p:spPr/>
        <p:txBody>
          <a:bodyPr/>
          <a:p>
            <a:fld id="{EC459FFE-A742-4CDA-8D7A-710200B6489E}" type="slidenum">
              <a:t>&lt;#&gt;</a:t>
            </a:fld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19512A26-F2AC-4B0D-9A2C-7FD69D92E7F8}" type="slidenum">
              <a:t>&lt;#&gt;</a:t>
            </a:fld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9"/>
          </p:nvPr>
        </p:nvSpPr>
        <p:spPr/>
        <p:txBody>
          <a:bodyPr/>
          <a:p>
            <a:fld id="{D4268070-DF3F-492A-AB92-5F0438F8760B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879083E0-70D4-45B5-B836-77CE9F0A9752}" type="slidenum">
              <a:t>&lt;#&gt;</a:t>
            </a:fld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0"/>
          </p:nvPr>
        </p:nvSpPr>
        <p:spPr/>
        <p:txBody>
          <a:bodyPr/>
          <a:p>
            <a:fld id="{C6EE4840-A2B5-415B-BDA3-47589D3AD1D5}" type="slidenum">
              <a:t>&lt;#&gt;</a:t>
            </a:fld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0487F369-67F8-4049-A603-0EDFC2DFFBBE}" type="slidenum">
              <a:t>&lt;#&gt;</a:t>
            </a:fld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2"/>
          </p:nvPr>
        </p:nvSpPr>
        <p:spPr/>
        <p:txBody>
          <a:bodyPr/>
          <a:p>
            <a:fld id="{B5ED57C5-75FD-4719-99FA-E0BBAAE6CBE0}" type="slidenum">
              <a:t>&lt;#&gt;</a:t>
            </a:fld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3"/>
          </p:nvPr>
        </p:nvSpPr>
        <p:spPr/>
        <p:txBody>
          <a:bodyPr/>
          <a:p>
            <a:fld id="{E7AE87FC-644F-446A-85B4-FEF78EF7CE29}" type="slidenum">
              <a:t>&lt;#&gt;</a:t>
            </a:fld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601959BF-4DD3-4D9E-B62A-5C70A72ED231}" type="slidenum">
              <a:t>&lt;#&gt;</a:t>
            </a:fld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5"/>
          </p:nvPr>
        </p:nvSpPr>
        <p:spPr/>
        <p:txBody>
          <a:bodyPr/>
          <a:p>
            <a:fld id="{6B0B4778-B3CD-4626-8316-346A12618C55}" type="slidenum">
              <a:t>&lt;#&gt;</a:t>
            </a:fld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6"/>
          </p:nvPr>
        </p:nvSpPr>
        <p:spPr/>
        <p:txBody>
          <a:bodyPr/>
          <a:p>
            <a:fld id="{DF4EF302-2A09-421F-9190-1157346DB052}" type="slidenum">
              <a:t>&lt;#&gt;</a:t>
            </a:fld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377F7455-5CBC-45AA-9C3B-7FFC7E54CB9D}" type="slidenum">
              <a:t>&lt;#&gt;</a:t>
            </a:fld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8"/>
          </p:nvPr>
        </p:nvSpPr>
        <p:spPr/>
        <p:txBody>
          <a:bodyPr/>
          <a:p>
            <a:fld id="{7E847265-8D56-405B-AEA6-1E881D7F5AE1}" type="slidenum">
              <a:t>&lt;#&gt;</a:t>
            </a:fld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9"/>
          </p:nvPr>
        </p:nvSpPr>
        <p:spPr/>
        <p:txBody>
          <a:bodyPr/>
          <a:p>
            <a:fld id="{35F6746B-619B-4306-9EE5-5F3498A3D451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EFA0D70-0373-441C-BED3-1213D9317414}" type="slidenum">
              <a:t>&lt;#&gt;</a:t>
            </a:fld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2062198D-2506-41EE-9292-DBCE41A98830}" type="slidenum">
              <a:t>&lt;#&gt;</a:t>
            </a:fld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1"/>
          </p:nvPr>
        </p:nvSpPr>
        <p:spPr/>
        <p:txBody>
          <a:bodyPr/>
          <a:p>
            <a:fld id="{56FBB54C-32D6-459F-A735-0F24AB659D07}" type="slidenum">
              <a:t>&lt;#&gt;</a:t>
            </a:fld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2"/>
          </p:nvPr>
        </p:nvSpPr>
        <p:spPr/>
        <p:txBody>
          <a:bodyPr/>
          <a:p>
            <a:fld id="{456E108F-EDFB-4DE9-A2EB-5C8DC1449F58}" type="slidenum">
              <a:t>&lt;#&gt;</a:t>
            </a:fld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22B96A7D-6D66-4ADB-AE64-6DB759C95D3E}" type="slidenum">
              <a:t>&lt;#&gt;</a:t>
            </a:fld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4"/>
          </p:nvPr>
        </p:nvSpPr>
        <p:spPr/>
        <p:txBody>
          <a:bodyPr/>
          <a:p>
            <a:fld id="{51FFD67E-A5BD-4BBD-A8B2-B1BF5F70826D}" type="slidenum">
              <a:t>&lt;#&gt;</a:t>
            </a:fld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5"/>
          </p:nvPr>
        </p:nvSpPr>
        <p:spPr/>
        <p:txBody>
          <a:bodyPr/>
          <a:p>
            <a:fld id="{C4481554-A4A5-4A5A-B04D-AFBF483DB47F}" type="slidenum">
              <a:t>&lt;#&gt;</a:t>
            </a:fld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Layout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BA9FB700-1296-4E3C-ABFC-6192535F92AE}" type="slidenum">
              <a:t>&lt;#&gt;</a:t>
            </a:fld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7"/>
          </p:nvPr>
        </p:nvSpPr>
        <p:spPr/>
        <p:txBody>
          <a:bodyPr/>
          <a:p>
            <a:fld id="{EB73D07F-9E70-4ACE-BE8B-58AB6718D1D7}" type="slidenum">
              <a:t>&lt;#&gt;</a:t>
            </a:fld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8"/>
          </p:nvPr>
        </p:nvSpPr>
        <p:spPr/>
        <p:txBody>
          <a:bodyPr/>
          <a:p>
            <a:fld id="{EFA28FC3-4B2D-41B2-964F-C4B6B9DCA597}" type="slidenum">
              <a:t>&lt;#&gt;</a:t>
            </a:fld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9E165DE6-22D1-48C4-A7AB-3C251D37C470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E95B2B7-DC98-4D64-B320-E3E85790567F}" type="slidenum">
              <a:t>&lt;#&gt;</a:t>
            </a:fld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0"/>
          </p:nvPr>
        </p:nvSpPr>
        <p:spPr/>
        <p:txBody>
          <a:bodyPr/>
          <a:p>
            <a:fld id="{E68626AA-26DA-45CF-A449-0CA30D47F47D}" type="slidenum">
              <a:t>&lt;#&gt;</a:t>
            </a:fld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1"/>
          </p:nvPr>
        </p:nvSpPr>
        <p:spPr/>
        <p:txBody>
          <a:bodyPr/>
          <a:p>
            <a:fld id="{CEB63349-EC25-499F-8EEB-8AE141FE77D7}" type="slidenum">
              <a:t>&lt;#&gt;</a:t>
            </a:fld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5727ABBE-6FF7-41DE-B57C-5A67D4349372}" type="slidenum">
              <a:t>&lt;#&gt;</a:t>
            </a:fld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3"/>
          </p:nvPr>
        </p:nvSpPr>
        <p:spPr/>
        <p:txBody>
          <a:bodyPr/>
          <a:p>
            <a:fld id="{66602161-B118-4935-9EE3-4B0BFC17CACE}" type="slidenum">
              <a:t>&lt;#&gt;</a:t>
            </a:fld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4"/>
          </p:nvPr>
        </p:nvSpPr>
        <p:spPr/>
        <p:txBody>
          <a:bodyPr/>
          <a:p>
            <a:fld id="{04BACFD6-62BA-4CFF-9E36-1545BDB8C0A2}" type="slidenum">
              <a:t>&lt;#&gt;</a:t>
            </a:fld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8E54F2CC-5A2B-4873-A461-A8968397B752}" type="slidenum">
              <a:t>&lt;#&gt;</a:t>
            </a:fld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6"/>
          </p:nvPr>
        </p:nvSpPr>
        <p:spPr/>
        <p:txBody>
          <a:bodyPr/>
          <a:p>
            <a:fld id="{AF5D9C0E-4027-4924-B2FF-5441E31D054E}" type="slidenum">
              <a:t>&lt;#&gt;</a:t>
            </a:fld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con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7"/>
          </p:nvPr>
        </p:nvSpPr>
        <p:spPr/>
        <p:txBody>
          <a:bodyPr/>
          <a:p>
            <a:fld id="{CC3949C9-74C6-42D4-9F8D-C25E2670E087}" type="slidenum">
              <a:t>&lt;#&gt;</a:t>
            </a:fld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8"/>
          </p:nvPr>
        </p:nvSpPr>
        <p:spPr/>
        <p:txBody>
          <a:bodyPr/>
          <a:p>
            <a:fld id="{B04AF987-482A-4AA4-9535-EAC335DD709E}" type="slidenum">
              <a:t>&lt;#&gt;</a:t>
            </a:fld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9"/>
          </p:nvPr>
        </p:nvSpPr>
        <p:spPr/>
        <p:txBody>
          <a:bodyPr/>
          <a:p>
            <a:fld id="{08F12C27-79BA-4C10-B00F-A9AAB823B302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ue box per 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16344430-5808-4EC6-97E7-06F4E26393AD}" type="slidenum">
              <a:t>&lt;#&gt;</a:t>
            </a:fld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0"/>
          </p:nvPr>
        </p:nvSpPr>
        <p:spPr/>
        <p:txBody>
          <a:bodyPr/>
          <a:p>
            <a:fld id="{AADFF483-0DD0-4F26-9798-49CE0128F7C2}" type="slidenum">
              <a:t>&lt;#&gt;</a:t>
            </a:fld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1"/>
          </p:nvPr>
        </p:nvSpPr>
        <p:spPr/>
        <p:txBody>
          <a:bodyPr/>
          <a:p>
            <a:fld id="{1FC95ECC-7A6A-4B00-93C7-B993B5B36D59}" type="slidenum">
              <a:t>&lt;#&gt;</a:t>
            </a:fld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2"/>
          </p:nvPr>
        </p:nvSpPr>
        <p:spPr/>
        <p:txBody>
          <a:bodyPr/>
          <a:p>
            <a:fld id="{7ABA26A4-190E-446A-A73D-44311A3E3C6D}" type="slidenum">
              <a:t>&lt;#&gt;</a:t>
            </a:fld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3"/>
          </p:nvPr>
        </p:nvSpPr>
        <p:spPr/>
        <p:txBody>
          <a:bodyPr/>
          <a:p>
            <a:fld id="{4A04364E-7F9A-4D58-81B3-F99F5E1252C8}" type="slidenum">
              <a:t>&lt;#&gt;</a:t>
            </a:fld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4"/>
          </p:nvPr>
        </p:nvSpPr>
        <p:spPr/>
        <p:txBody>
          <a:bodyPr/>
          <a:p>
            <a:fld id="{3031BC6E-FD16-4EB8-93B1-F8B33EA0E9C8}" type="slidenum">
              <a:t>&lt;#&gt;</a:t>
            </a:fld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5"/>
          </p:nvPr>
        </p:nvSpPr>
        <p:spPr/>
        <p:txBody>
          <a:bodyPr/>
          <a:p>
            <a:fld id="{73E46445-C9DF-48B3-BF8E-0D3F5F023451}" type="slidenum">
              <a:t>&lt;#&gt;</a:t>
            </a:fld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7"/>
          </p:nvPr>
        </p:nvSpPr>
        <p:spPr/>
        <p:txBody>
          <a:bodyPr/>
          <a:p>
            <a:fld id="{BDC4CDB0-2AED-4B1A-82BD-598F87B01244}" type="slidenum">
              <a:t>&lt;#&gt;</a:t>
            </a:fld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0"/>
          </p:nvPr>
        </p:nvSpPr>
        <p:spPr/>
        <p:txBody>
          <a:bodyPr/>
          <a:p>
            <a:fld id="{753701DA-ABEA-47E4-B8DB-58C5C0C7F8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9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sempl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1"/>
          </p:nvPr>
        </p:nvSpPr>
        <p:spPr/>
        <p:txBody>
          <a:bodyPr/>
          <a:p>
            <a:fld id="{C106EEF2-5835-4929-B75B-AF94359C911F}" type="slidenum">
              <a:t>&lt;#&gt;</a:t>
            </a:fld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4"/>
          </p:nvPr>
        </p:nvSpPr>
        <p:spPr/>
        <p:txBody>
          <a:bodyPr/>
          <a:p>
            <a:fld id="{66BEA395-C30F-4C65-81BC-A6874828F2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3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Layout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9275625-2084-4C39-94B3-AC9FE41D14C2}" type="slidenum">
              <a:t>&lt;#&gt;</a:t>
            </a:fld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5"/>
          </p:nvPr>
        </p:nvSpPr>
        <p:spPr/>
        <p:txBody>
          <a:bodyPr/>
          <a:p>
            <a:fld id="{AF90287A-4F5B-4FA7-869C-DE3845A21921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31F5B40-CC72-4799-868B-0CFD8AFA911B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4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image" Target="../media/image8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image" Target="../media/image8.jpe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image" Target="../media/image12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image" Target="../media/image4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image" Target="../media/image4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image" Target="../media/image4.pn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80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sldNum" idx="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4383196-E7CE-4E79-B8F6-A5643EABCF5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828800" y="3886200"/>
            <a:ext cx="853416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70000" lnSpcReduction="19999"/>
          </a:bodyPr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sldNum" idx="10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0F89D2A-B454-4897-B4D0-9B2EEFB9DA26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1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2C33260-FF23-4766-8268-4EA01B1D0671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" descr="Picture 6"/>
          <p:cNvPicPr/>
          <p:nvPr/>
        </p:nvPicPr>
        <p:blipFill>
          <a:blip r:embed="rId2"/>
          <a:stretch/>
        </p:blipFill>
        <p:spPr>
          <a:xfrm rot="10800000">
            <a:off x="360" y="405000"/>
            <a:ext cx="889200" cy="1656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0" name="Picture 6" descr="Picture 6"/>
          <p:cNvPicPr/>
          <p:nvPr/>
        </p:nvPicPr>
        <p:blipFill>
          <a:blip r:embed="rId3"/>
          <a:stretch/>
        </p:blipFill>
        <p:spPr>
          <a:xfrm>
            <a:off x="11302560" y="4725000"/>
            <a:ext cx="889200" cy="1656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sldNum" idx="1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F694C8-F009-4066-BB6A-A89E8A1F74E4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1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963000" y="4406760"/>
            <a:ext cx="1036296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4000" strike="noStrike" u="none" cap="all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963000" y="2906640"/>
            <a:ext cx="1036296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92500" lnSpcReduction="19999"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sldNum" idx="13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2AFA5CD-A9C6-44B8-807E-D7C8CC2E007D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90560" indent="-33336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34440" indent="-3200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7280" indent="-3556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84480" indent="-3556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sldNum" idx="14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51B960B-20B8-4899-BC9F-E35892C9C409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668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884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sldNum" idx="15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2C3BEF7-56F1-4D99-B413-02010BD29706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ldNum" idx="16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6C45A5C-A019-45F5-9A51-4B4B94826F57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ldNum" idx="17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2EBC11F-05F1-48BE-B7F7-29AAB6350AF2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1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4010760" cy="11617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0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766760" y="272880"/>
            <a:ext cx="6815160" cy="5852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09480" y="1434960"/>
            <a:ext cx="4010760" cy="46908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sldNum" idx="18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069CD6-B99D-42C1-A097-89A8DAB4F596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389680" y="4800600"/>
            <a:ext cx="73148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0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2389680" y="612720"/>
            <a:ext cx="73148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2389680" y="5367240"/>
            <a:ext cx="73148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sldNum" idx="19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270A89D-09B1-4C6C-8E18-356DBE649E09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6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body"/>
          </p:nvPr>
        </p:nvSpPr>
        <p:spPr>
          <a:xfrm>
            <a:off x="1534680" y="1700640"/>
            <a:ext cx="9122400" cy="4105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27040" y="476640"/>
            <a:ext cx="11232720" cy="647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bd2b0b"/>
                </a:solidFill>
                <a:uFillTx/>
                <a:latin typeface="Century Gothic"/>
                <a:ea typeface="Century Gothic"/>
              </a:rPr>
              <a:t>Fare clic per modificare il titolo della diapositiva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2637D9-51DC-419D-B74E-59CBBAC043EA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828800" y="3886200"/>
            <a:ext cx="853416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70000" lnSpcReduction="19999"/>
          </a:bodyPr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sldNum" idx="20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69FB02-EC72-49E2-BAA1-00879A4431C9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sldNum" idx="21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28B3C42-A725-49A8-AA01-EDFE7FEDAF3F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963000" y="4406760"/>
            <a:ext cx="1036296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4000" strike="noStrike" u="none" cap="all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963000" y="2906640"/>
            <a:ext cx="1036296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92500" lnSpcReduction="19999"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sldNum" idx="22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85E24B4-4EAE-4707-BD10-18D508979D6D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2" descr="Picture 2"/>
          <p:cNvPicPr/>
          <p:nvPr/>
        </p:nvPicPr>
        <p:blipFill>
          <a:blip r:embed="rId2"/>
          <a:stretch/>
        </p:blipFill>
        <p:spPr>
          <a:xfrm>
            <a:off x="3215520" y="764640"/>
            <a:ext cx="5087520" cy="536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5" name="PlaceHolder 1"/>
          <p:cNvSpPr>
            <a:spLocks noGrp="1"/>
          </p:cNvSpPr>
          <p:nvPr>
            <p:ph type="sldNum" idx="2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42BA8B0-59D1-424B-A83B-854AC767B172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3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90560" indent="-33336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34440" indent="-3200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7280" indent="-3556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84480" indent="-3556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24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4E6ED8-A9FE-4BAA-A3BA-AD12424835EF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668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884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sldNum" idx="25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131B2A1-C2FD-43F4-9952-95BBAB2C2364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ldNum" idx="26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3486FDA-3109-4020-AD21-4BD367100108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ldNum" idx="27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1AD4B87-21B1-4BC2-87D8-0485174B1E02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4010760" cy="11617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0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766760" y="272880"/>
            <a:ext cx="6815160" cy="5852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609480" y="1434960"/>
            <a:ext cx="4010760" cy="46908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sldNum" idx="28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AD1EB2-6771-4C25-8EDE-A79B93CD3DCB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2389680" y="4800600"/>
            <a:ext cx="73148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0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Testo titolo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2389680" y="612720"/>
            <a:ext cx="73148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389680" y="5367240"/>
            <a:ext cx="73148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sldNum" idx="29"/>
          </p:nvPr>
        </p:nvSpPr>
        <p:spPr>
          <a:xfrm>
            <a:off x="113086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58A3FBA-D105-4177-B6A9-3C92324651C6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3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31640" y="167760"/>
            <a:ext cx="11328120" cy="4312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404040"/>
                </a:solidFill>
                <a:uFillTx/>
                <a:latin typeface="Calibri"/>
                <a:ea typeface="Calibri"/>
              </a:rPr>
              <a:t>TITOLO (CALIBRI 24 MAIUSCOLO)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31640" y="744120"/>
            <a:ext cx="11339280" cy="359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lnSpcReduction="9999"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Sottotitolo (CaIibri Light 18)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D4AC45-6B40-4D43-A44E-10D00D9ECB8D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159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160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pic>
        <p:nvPicPr>
          <p:cNvPr id="161" name="Picture 2" descr="Picture 2"/>
          <p:cNvPicPr/>
          <p:nvPr/>
        </p:nvPicPr>
        <p:blipFill>
          <a:blip r:embed="rId4"/>
          <a:stretch/>
        </p:blipFill>
        <p:spPr>
          <a:xfrm>
            <a:off x="7823160" y="404640"/>
            <a:ext cx="3002760" cy="617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2" name="PlaceHolder 1"/>
          <p:cNvSpPr>
            <a:spLocks noGrp="1"/>
          </p:cNvSpPr>
          <p:nvPr>
            <p:ph type="sldNum" idx="30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F674D3C-1E77-47C0-987B-2E4F0F5C9F2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5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166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167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168" name="PlaceHolder 1"/>
          <p:cNvSpPr>
            <a:spLocks noGrp="1"/>
          </p:cNvSpPr>
          <p:nvPr>
            <p:ph type="sldNum" idx="3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C88EDAB-2E16-4AC5-9085-1B60ADF00264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4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2" descr="Picture 2"/>
          <p:cNvPicPr/>
          <p:nvPr/>
        </p:nvPicPr>
        <p:blipFill>
          <a:blip r:embed="rId2"/>
          <a:stretch/>
        </p:blipFill>
        <p:spPr>
          <a:xfrm>
            <a:off x="3215520" y="2205000"/>
            <a:ext cx="5087520" cy="392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sldNum" idx="3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300E784-E753-4E50-8B17-886C5A74014B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3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Num" idx="3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BF6CFD-ADBB-4D17-942B-CC265F069EAC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/>
          <p:nvPr/>
        </p:nvPicPr>
        <p:blipFill>
          <a:blip r:embed="rId2"/>
          <a:stretch/>
        </p:blipFill>
        <p:spPr>
          <a:xfrm>
            <a:off x="122760" y="548640"/>
            <a:ext cx="795960" cy="115596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79" name="Picture 3" descr="Picture 3"/>
          <p:cNvPicPr/>
          <p:nvPr/>
        </p:nvPicPr>
        <p:blipFill>
          <a:blip r:embed="rId3"/>
          <a:stretch/>
        </p:blipFill>
        <p:spPr>
          <a:xfrm rot="10800000">
            <a:off x="11279520" y="5201280"/>
            <a:ext cx="771840" cy="112068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0" name="PlaceHolder 1"/>
          <p:cNvSpPr>
            <a:spLocks noGrp="1"/>
          </p:cNvSpPr>
          <p:nvPr>
            <p:ph type="sldNum" idx="34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C1BAA4C-1F8B-44D9-AF8A-1E96A8F09337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4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uppo 2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186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187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188" name="PlaceHolder 1"/>
          <p:cNvSpPr>
            <a:spLocks noGrp="1"/>
          </p:cNvSpPr>
          <p:nvPr>
            <p:ph type="sldNum" idx="35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7FB0FD6-CE7A-4D16-8842-C2C3D8A77887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4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192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193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194" name="PlaceHolder 1"/>
          <p:cNvSpPr>
            <a:spLocks noGrp="1"/>
          </p:cNvSpPr>
          <p:nvPr>
            <p:ph type="sldNum" idx="36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C34BDDC-1670-4C45-97AF-D38B742F3768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4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ldNum" idx="37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086D73A-F90A-4BF4-8EC7-A3F8F83B27C0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OpenSymbo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sldNum" idx="38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6829B4F-A9B3-4C6A-91CF-D194D5A6A549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06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07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pic>
        <p:nvPicPr>
          <p:cNvPr id="208" name="Picture 2" descr="Picture 2"/>
          <p:cNvPicPr/>
          <p:nvPr/>
        </p:nvPicPr>
        <p:blipFill>
          <a:blip r:embed="rId4"/>
          <a:stretch/>
        </p:blipFill>
        <p:spPr>
          <a:xfrm>
            <a:off x="7823160" y="404640"/>
            <a:ext cx="3892320" cy="617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9" name="PlaceHolder 1"/>
          <p:cNvSpPr>
            <a:spLocks noGrp="1"/>
          </p:cNvSpPr>
          <p:nvPr>
            <p:ph type="sldNum" idx="39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AF2DA5C-2586-444E-A74D-CCA90E9DC4E0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body"/>
          </p:nvPr>
        </p:nvSpPr>
        <p:spPr>
          <a:xfrm>
            <a:off x="1401120" y="1473120"/>
            <a:ext cx="10054440" cy="392400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rmAutofit/>
          </a:bodyPr>
          <a:p>
            <a:pPr marL="343080" indent="-343080" defTabSz="914400">
              <a:lnSpc>
                <a:spcPts val="2299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uno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43040" indent="-285840" defTabSz="914400">
              <a:lnSpc>
                <a:spcPts val="2299"/>
              </a:lnSpc>
              <a:buClr>
                <a:srgbClr val="000000"/>
              </a:buClr>
              <a:buFont typeface="Arial"/>
              <a:buChar char="–"/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due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143000" indent="-228600" defTabSz="914400">
              <a:lnSpc>
                <a:spcPts val="2299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tre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600200" indent="-228600" defTabSz="914400">
              <a:lnSpc>
                <a:spcPts val="2299"/>
              </a:lnSpc>
              <a:buClr>
                <a:srgbClr val="000000"/>
              </a:buClr>
              <a:buFont typeface="Arial"/>
              <a:buChar char="–"/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quattro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057400" indent="-228600" defTabSz="914400">
              <a:lnSpc>
                <a:spcPts val="2299"/>
              </a:lnSpc>
              <a:buClr>
                <a:srgbClr val="000000"/>
              </a:buClr>
              <a:buFont typeface="Arial"/>
              <a:buChar char="»"/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cinque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title"/>
          </p:nvPr>
        </p:nvSpPr>
        <p:spPr>
          <a:xfrm>
            <a:off x="1401120" y="451800"/>
            <a:ext cx="10054440" cy="8769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rmAutofit/>
          </a:bodyPr>
          <a:p>
            <a:pPr indent="0" defTabSz="914400">
              <a:lnSpc>
                <a:spcPts val="3101"/>
              </a:lnSpc>
              <a:buNone/>
              <a:tabLst>
                <a:tab algn="l" pos="0"/>
              </a:tabLst>
            </a:pPr>
            <a:r>
              <a:rPr b="1" lang="it-IT" sz="3000" strike="noStrike" u="none">
                <a:solidFill>
                  <a:srgbClr val="004b69"/>
                </a:solidFill>
                <a:uFillTx/>
                <a:latin typeface="Arial"/>
                <a:ea typeface="Arial"/>
              </a:rPr>
              <a:t>Testo titolo</a:t>
            </a:r>
            <a:endParaRPr b="0" lang="it-IT" sz="3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4"/>
          </p:nvPr>
        </p:nvSpPr>
        <p:spPr>
          <a:xfrm>
            <a:off x="-362160" y="0"/>
            <a:ext cx="725400" cy="707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E2061BA9-82F5-41C0-9F01-AC807FF96813}" type="slidenum">
              <a: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4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ruppo 2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13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14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215" name="PlaceHolder 1"/>
          <p:cNvSpPr>
            <a:spLocks noGrp="1"/>
          </p:cNvSpPr>
          <p:nvPr>
            <p:ph type="sldNum" idx="40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E1D4D1C-E3D4-48CF-8381-D5B815CE89E4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4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19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20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221" name="PlaceHolder 1"/>
          <p:cNvSpPr>
            <a:spLocks noGrp="1"/>
          </p:cNvSpPr>
          <p:nvPr>
            <p:ph type="sldNum" idx="4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CA013AC-EBA9-46E0-A2AB-88037F64F173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4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ldNum" idx="4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CC6195B-EE38-4BA0-AFCA-C2DE9219D1B6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OpenSymbo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4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E13B5C1-01BD-4A55-B455-2D36C2307CA6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33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34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pic>
        <p:nvPicPr>
          <p:cNvPr id="235" name="Picture 2" descr="Picture 2"/>
          <p:cNvPicPr/>
          <p:nvPr/>
        </p:nvPicPr>
        <p:blipFill>
          <a:blip r:embed="rId4"/>
          <a:stretch/>
        </p:blipFill>
        <p:spPr>
          <a:xfrm>
            <a:off x="7823160" y="404640"/>
            <a:ext cx="3892320" cy="617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6" name="PlaceHolder 1"/>
          <p:cNvSpPr>
            <a:spLocks noGrp="1"/>
          </p:cNvSpPr>
          <p:nvPr>
            <p:ph type="sldNum" idx="44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4F97C69-71FC-48D7-BE3F-59C283250F96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5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Picture 3" descr="Picture 3"/>
          <p:cNvPicPr/>
          <p:nvPr/>
        </p:nvPicPr>
        <p:blipFill>
          <a:blip r:embed="rId2"/>
          <a:stretch/>
        </p:blipFill>
        <p:spPr>
          <a:xfrm>
            <a:off x="122760" y="548640"/>
            <a:ext cx="795960" cy="115596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40" name="PlaceHolder 1"/>
          <p:cNvSpPr>
            <a:spLocks noGrp="1"/>
          </p:cNvSpPr>
          <p:nvPr>
            <p:ph type="sldNum" idx="45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02B4F05-5518-4DA1-B73B-95E4064D8557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241" name="Picture 6" descr="Picture 6"/>
          <p:cNvPicPr/>
          <p:nvPr/>
        </p:nvPicPr>
        <p:blipFill>
          <a:blip r:embed="rId3"/>
          <a:stretch/>
        </p:blipFill>
        <p:spPr>
          <a:xfrm>
            <a:off x="11496960" y="5087160"/>
            <a:ext cx="694440" cy="12938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4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4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47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48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249" name="PlaceHolder 1"/>
          <p:cNvSpPr>
            <a:spLocks noGrp="1"/>
          </p:cNvSpPr>
          <p:nvPr>
            <p:ph type="sldNum" idx="46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4FAD47-3F25-48F7-B924-FD2980A31B5F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4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Picture 2" descr="Picture 2"/>
          <p:cNvPicPr/>
          <p:nvPr/>
        </p:nvPicPr>
        <p:blipFill>
          <a:blip r:embed="rId2"/>
          <a:stretch/>
        </p:blipFill>
        <p:spPr>
          <a:xfrm>
            <a:off x="3215520" y="2205000"/>
            <a:ext cx="5087520" cy="392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53" name="PlaceHolder 1"/>
          <p:cNvSpPr>
            <a:spLocks noGrp="1"/>
          </p:cNvSpPr>
          <p:nvPr>
            <p:ph type="sldNum" idx="47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C57FE60-2458-478F-9C42-09ABF0342D71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3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sldNum" idx="48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7CE36E-D86D-4FCA-B273-049C5CBD903C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uppo 1"/>
          <p:cNvGrpSpPr/>
          <p:nvPr/>
        </p:nvGrpSpPr>
        <p:grpSpPr>
          <a:xfrm>
            <a:off x="360" y="260640"/>
            <a:ext cx="12191400" cy="6409800"/>
            <a:chOff x="360" y="260640"/>
            <a:chExt cx="12191400" cy="6409800"/>
          </a:xfrm>
        </p:grpSpPr>
        <p:pic>
          <p:nvPicPr>
            <p:cNvPr id="260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1880" y="4940280"/>
              <a:ext cx="1199880" cy="173016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61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880" cy="1730160"/>
            </a:xfrm>
            <a:prstGeom prst="rect">
              <a:avLst/>
            </a:prstGeom>
            <a:noFill/>
            <a:ln w="12700">
              <a:noFill/>
            </a:ln>
          </p:spPr>
        </p:pic>
      </p:grpSp>
      <p:pic>
        <p:nvPicPr>
          <p:cNvPr id="262" name="Picture 2" descr="Picture 2"/>
          <p:cNvPicPr/>
          <p:nvPr/>
        </p:nvPicPr>
        <p:blipFill>
          <a:blip r:embed="rId4"/>
          <a:stretch/>
        </p:blipFill>
        <p:spPr>
          <a:xfrm>
            <a:off x="7823160" y="404640"/>
            <a:ext cx="3892320" cy="617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63" name="PlaceHolder 1"/>
          <p:cNvSpPr>
            <a:spLocks noGrp="1"/>
          </p:cNvSpPr>
          <p:nvPr>
            <p:ph type="sldNum" idx="49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09DD835-A8B1-401E-8986-74E2B0266FBD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5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7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sldNum" idx="5"/>
          </p:nvPr>
        </p:nvSpPr>
        <p:spPr>
          <a:xfrm>
            <a:off x="-362160" y="0"/>
            <a:ext cx="725400" cy="707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A6A1831E-4350-4FF6-B347-D08F17C1394C}" type="slidenum">
              <a: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rPr>
              <a:t>1</a:t>
            </a:fld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4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uppo 1"/>
          <p:cNvGrpSpPr/>
          <p:nvPr/>
        </p:nvGrpSpPr>
        <p:grpSpPr>
          <a:xfrm>
            <a:off x="360" y="260640"/>
            <a:ext cx="12191400" cy="6409800"/>
            <a:chOff x="360" y="260640"/>
            <a:chExt cx="12191400" cy="6409800"/>
          </a:xfrm>
        </p:grpSpPr>
        <p:pic>
          <p:nvPicPr>
            <p:cNvPr id="267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1880" y="4940280"/>
              <a:ext cx="1199880" cy="173016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68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880" cy="173016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269" name="PlaceHolder 1"/>
          <p:cNvSpPr>
            <a:spLocks noGrp="1"/>
          </p:cNvSpPr>
          <p:nvPr>
            <p:ph type="sldNum" idx="50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8A60EC1-B371-4489-B720-56A7D333E484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4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Picture 2" descr="Picture 2"/>
          <p:cNvPicPr/>
          <p:nvPr/>
        </p:nvPicPr>
        <p:blipFill>
          <a:blip r:embed="rId2"/>
          <a:stretch/>
        </p:blipFill>
        <p:spPr>
          <a:xfrm>
            <a:off x="3215520" y="2205000"/>
            <a:ext cx="5087520" cy="392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3" name="PlaceHolder 1"/>
          <p:cNvSpPr>
            <a:spLocks noGrp="1"/>
          </p:cNvSpPr>
          <p:nvPr>
            <p:ph type="sldNum" idx="5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1611B3-EDD7-487D-B675-0C8B5E557750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3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Num" idx="5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DA809BD-8DAE-4977-BF5A-2E3A02E01E6A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6" descr="Picture 6"/>
          <p:cNvPicPr/>
          <p:nvPr/>
        </p:nvPicPr>
        <p:blipFill>
          <a:blip r:embed="rId2"/>
          <a:stretch/>
        </p:blipFill>
        <p:spPr>
          <a:xfrm>
            <a:off x="0" y="144360"/>
            <a:ext cx="1642320" cy="242064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80" name="Picture 6" descr="Picture 6"/>
          <p:cNvPicPr/>
          <p:nvPr/>
        </p:nvPicPr>
        <p:blipFill>
          <a:blip r:embed="rId3"/>
          <a:stretch/>
        </p:blipFill>
        <p:spPr>
          <a:xfrm>
            <a:off x="10513440" y="4292640"/>
            <a:ext cx="1678320" cy="2420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81" name="PlaceHolder 1"/>
          <p:cNvSpPr>
            <a:spLocks noGrp="1"/>
          </p:cNvSpPr>
          <p:nvPr>
            <p:ph type="sldNum" idx="5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DC2CED1-0355-4607-9FD8-D65BDEE79559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4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85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86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pic>
        <p:nvPicPr>
          <p:cNvPr id="287" name="Picture 2" descr="Picture 2"/>
          <p:cNvPicPr/>
          <p:nvPr/>
        </p:nvPicPr>
        <p:blipFill>
          <a:blip r:embed="rId4"/>
          <a:stretch/>
        </p:blipFill>
        <p:spPr>
          <a:xfrm>
            <a:off x="7823160" y="404640"/>
            <a:ext cx="3892320" cy="617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88" name="PlaceHolder 1"/>
          <p:cNvSpPr>
            <a:spLocks noGrp="1"/>
          </p:cNvSpPr>
          <p:nvPr>
            <p:ph type="sldNum" idx="54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45B71D-968D-4AB6-8973-3D80A376140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5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ruppo 1"/>
          <p:cNvGrpSpPr/>
          <p:nvPr/>
        </p:nvGrpSpPr>
        <p:grpSpPr>
          <a:xfrm>
            <a:off x="360" y="260640"/>
            <a:ext cx="12191400" cy="6409440"/>
            <a:chOff x="360" y="260640"/>
            <a:chExt cx="12191400" cy="6409440"/>
          </a:xfrm>
        </p:grpSpPr>
        <p:pic>
          <p:nvPicPr>
            <p:cNvPr id="292" name="Picture 6" descr="Picture 6"/>
            <p:cNvPicPr/>
            <p:nvPr/>
          </p:nvPicPr>
          <p:blipFill>
            <a:blip r:embed="rId2"/>
            <a:stretch/>
          </p:blipFill>
          <p:spPr>
            <a:xfrm>
              <a:off x="10992600" y="494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93" name="Picture 6" descr="Picture 6"/>
            <p:cNvPicPr/>
            <p:nvPr/>
          </p:nvPicPr>
          <p:blipFill>
            <a:blip r:embed="rId3"/>
            <a:stretch/>
          </p:blipFill>
          <p:spPr>
            <a:xfrm rot="10800000">
              <a:off x="360" y="260640"/>
              <a:ext cx="1199160" cy="172944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294" name="PlaceHolder 1"/>
          <p:cNvSpPr>
            <a:spLocks noGrp="1"/>
          </p:cNvSpPr>
          <p:nvPr>
            <p:ph type="sldNum" idx="55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4172EB-1EB9-4EC4-959D-285E322AFA2F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4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onnettore 1 11"/>
          <p:cNvSpPr/>
          <p:nvPr/>
        </p:nvSpPr>
        <p:spPr>
          <a:xfrm>
            <a:off x="4367520" y="188640"/>
            <a:ext cx="0" cy="6408360"/>
          </a:xfrm>
          <a:prstGeom prst="line">
            <a:avLst/>
          </a:prstGeom>
          <a:ln w="0">
            <a:solidFill>
              <a:srgbClr val="595959"/>
            </a:solidFill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noAutofit/>
          </a:bodyPr>
          <a:p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98" name="Picture 2" descr="Picture 2"/>
          <p:cNvPicPr/>
          <p:nvPr/>
        </p:nvPicPr>
        <p:blipFill>
          <a:blip r:embed="rId2"/>
          <a:stretch/>
        </p:blipFill>
        <p:spPr>
          <a:xfrm>
            <a:off x="983520" y="1917000"/>
            <a:ext cx="2260080" cy="22600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99" name="Picture 6" descr="Picture 6"/>
          <p:cNvPicPr/>
          <p:nvPr/>
        </p:nvPicPr>
        <p:blipFill>
          <a:blip r:embed="rId3"/>
          <a:stretch/>
        </p:blipFill>
        <p:spPr>
          <a:xfrm>
            <a:off x="551520" y="4581000"/>
            <a:ext cx="3191400" cy="863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00" name="PlaceHolder 1"/>
          <p:cNvSpPr>
            <a:spLocks noGrp="1"/>
          </p:cNvSpPr>
          <p:nvPr>
            <p:ph type="body"/>
          </p:nvPr>
        </p:nvSpPr>
        <p:spPr>
          <a:xfrm>
            <a:off x="4752000" y="548640"/>
            <a:ext cx="6913080" cy="45360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it-IT" sz="36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Fare clic per inserire 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4752000" y="5379840"/>
            <a:ext cx="7007760" cy="425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lnSpcReduction="9999"/>
          </a:bodyPr>
          <a:p>
            <a:pPr indent="0" defTabSz="85032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23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Nome Cognome</a:t>
            </a:r>
            <a:endParaRPr b="0" lang="it-IT" sz="223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4752000" y="5878080"/>
            <a:ext cx="7105320" cy="790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Dipartimento/Struttura xxxxxx xxxxxxxxxxxx xxxxxxxx xxxxx xxxxxxxxxxxxxxxxxxx xxxxx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sldNum" idx="56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68338C7-FE56-46AD-B078-45E20DECA99C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4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Picture 2" descr="Picture 2"/>
          <p:cNvPicPr/>
          <p:nvPr/>
        </p:nvPicPr>
        <p:blipFill>
          <a:blip r:embed="rId2"/>
          <a:stretch/>
        </p:blipFill>
        <p:spPr>
          <a:xfrm>
            <a:off x="3215520" y="2205000"/>
            <a:ext cx="5087520" cy="392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07" name="PlaceHolder 1"/>
          <p:cNvSpPr>
            <a:spLocks noGrp="1"/>
          </p:cNvSpPr>
          <p:nvPr>
            <p:ph type="sldNum" idx="57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D2FCF0C-4C62-4F4A-961D-942DF957A090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3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sldNum" idx="58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C24900-A042-43C7-A4B6-ADDE56BE1FD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OpenSymbo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sldNum" idx="59"/>
          </p:nvPr>
        </p:nvSpPr>
        <p:spPr>
          <a:xfrm>
            <a:off x="9797040" y="6245280"/>
            <a:ext cx="725400" cy="707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9D1190B3-366D-41CC-8A5A-8826C2FF3674}" type="slidenum"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2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01120" y="451800"/>
            <a:ext cx="10214640" cy="8769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rmAutofit/>
          </a:bodyPr>
          <a:p>
            <a:pPr indent="0" defTabSz="914400">
              <a:lnSpc>
                <a:spcPts val="3101"/>
              </a:lnSpc>
              <a:buNone/>
              <a:tabLst>
                <a:tab algn="l" pos="0"/>
              </a:tabLst>
            </a:pPr>
            <a:r>
              <a:rPr b="1" lang="it-IT" sz="3000" strike="noStrike" u="none">
                <a:solidFill>
                  <a:srgbClr val="004b69"/>
                </a:solidFill>
                <a:uFillTx/>
                <a:latin typeface="Arial"/>
                <a:ea typeface="Arial"/>
              </a:rPr>
              <a:t>Testo titolo</a:t>
            </a:r>
            <a:endParaRPr b="0" lang="it-IT" sz="3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ldNum" idx="6"/>
          </p:nvPr>
        </p:nvSpPr>
        <p:spPr>
          <a:xfrm>
            <a:off x="-362160" y="0"/>
            <a:ext cx="725400" cy="707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FF86063D-57D8-443A-B30B-54CC73C5A37C}" type="slidenum">
              <a:rPr b="0" lang="it-IT" sz="4400" strike="noStrike" u="none">
                <a:solidFill>
                  <a:srgbClr val="1f497d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4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Picture 6" descr="Picture 6"/>
          <p:cNvPicPr/>
          <p:nvPr/>
        </p:nvPicPr>
        <p:blipFill>
          <a:blip r:embed="rId2"/>
          <a:stretch/>
        </p:blipFill>
        <p:spPr>
          <a:xfrm rot="10800000">
            <a:off x="360" y="405000"/>
            <a:ext cx="1185480" cy="1656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19" name="Picture 6" descr="Picture 6"/>
          <p:cNvPicPr/>
          <p:nvPr/>
        </p:nvPicPr>
        <p:blipFill>
          <a:blip r:embed="rId3"/>
          <a:stretch/>
        </p:blipFill>
        <p:spPr>
          <a:xfrm>
            <a:off x="11006280" y="4920480"/>
            <a:ext cx="1185480" cy="1656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20" name="PlaceHolder 1"/>
          <p:cNvSpPr>
            <a:spLocks noGrp="1"/>
          </p:cNvSpPr>
          <p:nvPr>
            <p:ph type="sldNum" idx="60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4C24CC7-2265-4757-AE4D-2C60BBEFAD76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4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23960" indent="-26676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34440" indent="-32004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7280" indent="-3556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84480" indent="-3556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sldNum" idx="61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DF021E0-84C0-4E92-80C6-2F33C53A60EC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60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6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70000" lnSpcReduction="19999"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sldNum" idx="62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C279377-2352-4578-80C4-A33CBDC5F67D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55920" cy="4350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23960" indent="-26676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34440" indent="-32004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7280" indent="-3556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84480" indent="-3556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63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E7FEA17-06D0-40A0-A9A9-6708FC59884A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840240" y="365040"/>
            <a:ext cx="10515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840240" y="1681200"/>
            <a:ext cx="5158080" cy="8236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3280" cy="8236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sldNum" idx="64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7118251-7878-49F6-95F3-BD273128595D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sldNum" idx="65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98EB6E3-3CAD-4554-A2CE-D3B261702E92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Num" idx="66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5B9FF4-7EF6-42AF-BCA5-35328F208CE2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52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53" name="PlaceHolder 1"/>
          <p:cNvSpPr>
            <a:spLocks noGrp="1"/>
          </p:cNvSpPr>
          <p:nvPr>
            <p:ph type="body"/>
          </p:nvPr>
        </p:nvSpPr>
        <p:spPr>
          <a:xfrm>
            <a:off x="527040" y="1413000"/>
            <a:ext cx="11232720" cy="431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testo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527040" y="1989000"/>
            <a:ext cx="11232720" cy="3960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punto elenco uno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punto elenco due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punto elenco tre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▪"/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punto elenco quattro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527040" y="476640"/>
            <a:ext cx="11232720" cy="647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bd2b0b"/>
                </a:solidFill>
                <a:uFillTx/>
                <a:latin typeface="Century Gothic"/>
                <a:ea typeface="Century Gothic"/>
              </a:rPr>
              <a:t>Fare clic per modificare il titolo della diapositiva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sldNum" idx="67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B701EBE-DBB8-4EF9-B0C5-C867EF86BE60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4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840240" y="457200"/>
            <a:ext cx="3932280" cy="15998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5183640" y="987480"/>
            <a:ext cx="6171840" cy="48733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18560" indent="-26136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body"/>
          </p:nvPr>
        </p:nvSpPr>
        <p:spPr>
          <a:xfrm>
            <a:off x="840240" y="2057400"/>
            <a:ext cx="3932280" cy="38113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sldNum" idx="68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91E9AC3-3009-4642-88B5-4E9F51776EB9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840240" y="457200"/>
            <a:ext cx="3932280" cy="15998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b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Calibri Light"/>
                <a:ea typeface="Calibri Light"/>
              </a:rPr>
              <a:t>Testo titolo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518364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della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Secondo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Terzo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Quarto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Quinto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Sesto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</a:rPr>
              <a:t>Settimo livello struttura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body"/>
          </p:nvPr>
        </p:nvSpPr>
        <p:spPr>
          <a:xfrm>
            <a:off x="840240" y="2057400"/>
            <a:ext cx="3932280" cy="38113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uno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due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tre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quattro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Corpo livello cinque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 type="sldNum" idx="69"/>
          </p:nvPr>
        </p:nvSpPr>
        <p:spPr>
          <a:xfrm>
            <a:off x="11080080" y="6406920"/>
            <a:ext cx="273240" cy="263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31209AA-8F7C-4388-BC56-7A9BD1214FAF}" type="slidenum">
              <a:rPr b="0" lang="it-IT" sz="1200" strike="noStrike" u="none">
                <a:solidFill>
                  <a:srgbClr val="888888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8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6300000" y="1248120"/>
            <a:ext cx="5471640" cy="49428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2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2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Fare clic per modificare gli stili del testo dello schema (Calibri Light 12)</a:t>
            </a: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01"/>
              </a:spcBef>
              <a:buNone/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01"/>
              </a:spcBef>
              <a:buNone/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01"/>
              </a:spcBef>
              <a:buNone/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01"/>
              </a:spcBef>
              <a:buNone/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431640" y="167760"/>
            <a:ext cx="11328120" cy="4312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625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404040"/>
                </a:solidFill>
                <a:uFillTx/>
                <a:latin typeface="Calibri"/>
                <a:ea typeface="Calibri"/>
              </a:rPr>
              <a:t>TITOLO (CALIBRI 24 MAIUSCOLO)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31640" y="744120"/>
            <a:ext cx="11339280" cy="359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lnSpcReduction="9999"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alibri"/>
                <a:ea typeface="Calibri"/>
              </a:rPr>
              <a:t>Sottotitolo (CaIibri Light 18)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7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2F6E6A-671E-4BBB-8F71-B5DBCF1E0A81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4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ldNum" idx="70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8E740D-6924-4C75-BA49-F18B92BBE64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Picture 6" descr="Picture 6"/>
          <p:cNvPicPr/>
          <p:nvPr/>
        </p:nvPicPr>
        <p:blipFill>
          <a:blip r:embed="rId2"/>
          <a:stretch/>
        </p:blipFill>
        <p:spPr>
          <a:xfrm rot="10800000">
            <a:off x="360" y="405000"/>
            <a:ext cx="889200" cy="1656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75" name="Picture 6" descr="Picture 6"/>
          <p:cNvPicPr/>
          <p:nvPr/>
        </p:nvPicPr>
        <p:blipFill>
          <a:blip r:embed="rId3"/>
          <a:stretch/>
        </p:blipFill>
        <p:spPr>
          <a:xfrm>
            <a:off x="11302560" y="4725000"/>
            <a:ext cx="889200" cy="1656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76" name="PlaceHolder 1"/>
          <p:cNvSpPr>
            <a:spLocks noGrp="1"/>
          </p:cNvSpPr>
          <p:nvPr>
            <p:ph type="sldNum" idx="7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DA17F12-B137-4744-A97A-8FF587BB731A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4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Picture 2" descr="Picture 2"/>
          <p:cNvPicPr/>
          <p:nvPr/>
        </p:nvPicPr>
        <p:blipFill>
          <a:blip r:embed="rId2"/>
          <a:stretch/>
        </p:blipFill>
        <p:spPr>
          <a:xfrm>
            <a:off x="3215520" y="764640"/>
            <a:ext cx="5087520" cy="53640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80" name="PlaceHolder 1"/>
          <p:cNvSpPr>
            <a:spLocks noGrp="1"/>
          </p:cNvSpPr>
          <p:nvPr>
            <p:ph type="sldNum" idx="72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312270C-8A52-412E-8B23-5FD689780312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3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Picture 6" descr="Picture 6"/>
          <p:cNvPicPr/>
          <p:nvPr/>
        </p:nvPicPr>
        <p:blipFill>
          <a:blip r:embed="rId2"/>
          <a:stretch/>
        </p:blipFill>
        <p:spPr>
          <a:xfrm>
            <a:off x="11302560" y="4725000"/>
            <a:ext cx="889200" cy="1656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84" name="Picture 3" descr="Picture 3"/>
          <p:cNvPicPr/>
          <p:nvPr/>
        </p:nvPicPr>
        <p:blipFill>
          <a:blip r:embed="rId3"/>
          <a:stretch/>
        </p:blipFill>
        <p:spPr>
          <a:xfrm>
            <a:off x="122760" y="548640"/>
            <a:ext cx="1058400" cy="15368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85" name="PlaceHolder 1"/>
          <p:cNvSpPr>
            <a:spLocks noGrp="1"/>
          </p:cNvSpPr>
          <p:nvPr>
            <p:ph type="sldNum" idx="73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06DCF6B-C87A-472E-8677-28B9BC3C54FB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4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 type="sldNum" idx="74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D4C2FD-9810-4989-B787-C151DAC0EF38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Testo titolo</a:t>
            </a:r>
            <a:endParaRPr b="0" lang="it-IT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uno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due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tre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quattro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OpenSymbo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Corpo livello cinque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sldNum" idx="75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47EECF-B112-4C3F-9F5A-A64C73B90B7A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721440" y="365040"/>
            <a:ext cx="9841320" cy="755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800" strike="noStrike" u="none" cap="small">
                <a:solidFill>
                  <a:schemeClr val="dk2"/>
                </a:solidFill>
                <a:uFillTx/>
                <a:latin typeface="Arial"/>
                <a:ea typeface="Arial"/>
              </a:rPr>
              <a:t>Fare clic per modificare lo stile del titolo dello schema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721440" y="1457280"/>
            <a:ext cx="9841320" cy="4679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 algn="just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Fare clic per modificare gli stili del testo dello schema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83720" indent="-326520" algn="just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2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Secondo livello</a:t>
            </a:r>
            <a:endParaRPr b="0" lang="it-IT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19320" indent="-304920" algn="just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Terzo livello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37360" indent="-365760" algn="just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Quarto livello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94560" indent="-365760" algn="just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OpenSymbol"/>
              <a:buChar char="»"/>
            </a:pPr>
            <a:r>
              <a:rPr b="0" lang="it-IT" sz="3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Quinto livello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ftr" idx="76"/>
          </p:nvPr>
        </p:nvSpPr>
        <p:spPr>
          <a:xfrm>
            <a:off x="3446640" y="6346440"/>
            <a:ext cx="43916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98989"/>
                </a:solidFill>
                <a:uFillTx/>
                <a:latin typeface="Arial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200" strike="noStrike" u="none">
                <a:solidFill>
                  <a:srgbClr val="898989"/>
                </a:solidFill>
                <a:uFillTx/>
                <a:latin typeface="Arial"/>
                <a:ea typeface="Arial"/>
              </a:rPr>
              <a:t>&lt;piè di pagina&gt;</a:t>
            </a:r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00" name="PlaceHolder 4"/>
          <p:cNvSpPr>
            <a:spLocks noGrp="1"/>
          </p:cNvSpPr>
          <p:nvPr>
            <p:ph type="sldNum" idx="77"/>
          </p:nvPr>
        </p:nvSpPr>
        <p:spPr>
          <a:xfrm>
            <a:off x="8674920" y="6346440"/>
            <a:ext cx="1888200" cy="3646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898989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696875-187D-4B7B-A0B4-836C6CCC6C80}" type="slidenum">
              <a:rPr b="0" lang="it-IT" sz="1200" strike="noStrike" u="none">
                <a:solidFill>
                  <a:srgbClr val="898989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01" name="Freeform: Shape 24"/>
          <p:cNvSpPr/>
          <p:nvPr/>
        </p:nvSpPr>
        <p:spPr>
          <a:xfrm>
            <a:off x="10680120" y="0"/>
            <a:ext cx="1511640" cy="6857640"/>
          </a:xfrm>
          <a:custGeom>
            <a:avLst/>
            <a:gdLst>
              <a:gd name="textAreaLeft" fmla="*/ 0 w 1511640"/>
              <a:gd name="textAreaRight" fmla="*/ 1512000 w 151164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2688181" h="6857998">
                <a:moveTo>
                  <a:pt x="2046980" y="4709192"/>
                </a:moveTo>
                <a:cubicBezTo>
                  <a:pt x="2046980" y="4714986"/>
                  <a:pt x="2048377" y="4720781"/>
                  <a:pt x="2049774" y="4725609"/>
                </a:cubicBezTo>
                <a:cubicBezTo>
                  <a:pt x="2051171" y="4728506"/>
                  <a:pt x="2052441" y="4730438"/>
                  <a:pt x="2053838" y="4733335"/>
                </a:cubicBezTo>
                <a:cubicBezTo>
                  <a:pt x="2051171" y="4725609"/>
                  <a:pt x="2049774" y="4716918"/>
                  <a:pt x="2046980" y="4709192"/>
                </a:cubicBezTo>
                <a:close/>
                <a:moveTo>
                  <a:pt x="2014214" y="4623245"/>
                </a:moveTo>
                <a:cubicBezTo>
                  <a:pt x="2014214" y="4636765"/>
                  <a:pt x="2015611" y="4650285"/>
                  <a:pt x="2015611" y="4662839"/>
                </a:cubicBezTo>
                <a:cubicBezTo>
                  <a:pt x="2021072" y="4671530"/>
                  <a:pt x="2025136" y="4680221"/>
                  <a:pt x="2029200" y="4688913"/>
                </a:cubicBezTo>
                <a:cubicBezTo>
                  <a:pt x="2027930" y="4675393"/>
                  <a:pt x="2025136" y="4661873"/>
                  <a:pt x="2023739" y="4648353"/>
                </a:cubicBezTo>
                <a:cubicBezTo>
                  <a:pt x="2019675" y="4639662"/>
                  <a:pt x="2016881" y="4631936"/>
                  <a:pt x="2014214" y="4623245"/>
                </a:cubicBezTo>
                <a:close/>
                <a:moveTo>
                  <a:pt x="2014214" y="4572063"/>
                </a:moveTo>
                <a:cubicBezTo>
                  <a:pt x="2014214" y="4573995"/>
                  <a:pt x="2014214" y="4575926"/>
                  <a:pt x="2014214" y="4577857"/>
                </a:cubicBezTo>
                <a:cubicBezTo>
                  <a:pt x="2014214" y="4579789"/>
                  <a:pt x="2014214" y="4581720"/>
                  <a:pt x="2015611" y="4583652"/>
                </a:cubicBezTo>
                <a:cubicBezTo>
                  <a:pt x="2015611" y="4581720"/>
                  <a:pt x="2015611" y="4580754"/>
                  <a:pt x="2015611" y="4578823"/>
                </a:cubicBezTo>
                <a:cubicBezTo>
                  <a:pt x="2014214" y="4576892"/>
                  <a:pt x="2014214" y="4573995"/>
                  <a:pt x="2014214" y="4572063"/>
                </a:cubicBezTo>
                <a:close/>
                <a:moveTo>
                  <a:pt x="1988179" y="4547921"/>
                </a:moveTo>
                <a:cubicBezTo>
                  <a:pt x="1986909" y="4565303"/>
                  <a:pt x="1986909" y="4582686"/>
                  <a:pt x="1985512" y="4600068"/>
                </a:cubicBezTo>
                <a:cubicBezTo>
                  <a:pt x="1990973" y="4610691"/>
                  <a:pt x="1996434" y="4621314"/>
                  <a:pt x="2001895" y="4633868"/>
                </a:cubicBezTo>
                <a:cubicBezTo>
                  <a:pt x="2000498" y="4625177"/>
                  <a:pt x="2000498" y="4616485"/>
                  <a:pt x="2000498" y="4607794"/>
                </a:cubicBezTo>
                <a:cubicBezTo>
                  <a:pt x="1999101" y="4599103"/>
                  <a:pt x="1999101" y="4589446"/>
                  <a:pt x="1999101" y="4580754"/>
                </a:cubicBezTo>
                <a:cubicBezTo>
                  <a:pt x="1995037" y="4569166"/>
                  <a:pt x="1992370" y="4558543"/>
                  <a:pt x="1988179" y="4547921"/>
                </a:cubicBezTo>
                <a:close/>
                <a:moveTo>
                  <a:pt x="1966335" y="4482253"/>
                </a:moveTo>
                <a:cubicBezTo>
                  <a:pt x="1963541" y="4502533"/>
                  <a:pt x="1960874" y="4522813"/>
                  <a:pt x="1958080" y="4543092"/>
                </a:cubicBezTo>
                <a:cubicBezTo>
                  <a:pt x="1963541" y="4552749"/>
                  <a:pt x="1967732" y="4563372"/>
                  <a:pt x="1973193" y="4573995"/>
                </a:cubicBezTo>
                <a:cubicBezTo>
                  <a:pt x="1974590" y="4553715"/>
                  <a:pt x="1975860" y="4532470"/>
                  <a:pt x="1975860" y="4513156"/>
                </a:cubicBezTo>
                <a:cubicBezTo>
                  <a:pt x="1973193" y="4503499"/>
                  <a:pt x="1969129" y="4492876"/>
                  <a:pt x="1966335" y="4482253"/>
                </a:cubicBezTo>
                <a:close/>
                <a:moveTo>
                  <a:pt x="1992370" y="4479356"/>
                </a:moveTo>
                <a:cubicBezTo>
                  <a:pt x="1990973" y="4489979"/>
                  <a:pt x="1990973" y="4500602"/>
                  <a:pt x="1989576" y="4511224"/>
                </a:cubicBezTo>
                <a:cubicBezTo>
                  <a:pt x="1992370" y="4518950"/>
                  <a:pt x="1995037" y="4525710"/>
                  <a:pt x="1997831" y="4533435"/>
                </a:cubicBezTo>
                <a:cubicBezTo>
                  <a:pt x="1997831" y="4522813"/>
                  <a:pt x="1997831" y="4512190"/>
                  <a:pt x="1997831" y="4501567"/>
                </a:cubicBezTo>
                <a:cubicBezTo>
                  <a:pt x="1996434" y="4494807"/>
                  <a:pt x="1995037" y="4487082"/>
                  <a:pt x="1992370" y="4479356"/>
                </a:cubicBezTo>
                <a:close/>
                <a:moveTo>
                  <a:pt x="1947158" y="4417873"/>
                </a:moveTo>
                <a:cubicBezTo>
                  <a:pt x="1943094" y="4440085"/>
                  <a:pt x="1937633" y="4462939"/>
                  <a:pt x="1933569" y="4485150"/>
                </a:cubicBezTo>
                <a:cubicBezTo>
                  <a:pt x="1937633" y="4496739"/>
                  <a:pt x="1943094" y="4507361"/>
                  <a:pt x="1948555" y="4518950"/>
                </a:cubicBezTo>
                <a:cubicBezTo>
                  <a:pt x="1951349" y="4496739"/>
                  <a:pt x="1954016" y="4473562"/>
                  <a:pt x="1958080" y="4452639"/>
                </a:cubicBezTo>
                <a:cubicBezTo>
                  <a:pt x="1954016" y="4441050"/>
                  <a:pt x="1951349" y="4429462"/>
                  <a:pt x="1947158" y="4417873"/>
                </a:cubicBezTo>
                <a:close/>
                <a:moveTo>
                  <a:pt x="1978654" y="4405319"/>
                </a:moveTo>
                <a:cubicBezTo>
                  <a:pt x="1975860" y="4420771"/>
                  <a:pt x="1974590" y="4435256"/>
                  <a:pt x="1971796" y="4450707"/>
                </a:cubicBezTo>
                <a:cubicBezTo>
                  <a:pt x="1974590" y="4459077"/>
                  <a:pt x="1977257" y="4466802"/>
                  <a:pt x="1980051" y="4475493"/>
                </a:cubicBezTo>
                <a:cubicBezTo>
                  <a:pt x="1981321" y="4460042"/>
                  <a:pt x="1981321" y="4444913"/>
                  <a:pt x="1982718" y="4428496"/>
                </a:cubicBezTo>
                <a:cubicBezTo>
                  <a:pt x="1981321" y="4420771"/>
                  <a:pt x="1980051" y="4413045"/>
                  <a:pt x="1978654" y="4405319"/>
                </a:cubicBezTo>
                <a:close/>
                <a:moveTo>
                  <a:pt x="1927981" y="4355103"/>
                </a:moveTo>
                <a:cubicBezTo>
                  <a:pt x="1921250" y="4379246"/>
                  <a:pt x="1914392" y="4404354"/>
                  <a:pt x="1907534" y="4428496"/>
                </a:cubicBezTo>
                <a:cubicBezTo>
                  <a:pt x="1912995" y="4440085"/>
                  <a:pt x="1917059" y="4451673"/>
                  <a:pt x="1922520" y="4462939"/>
                </a:cubicBezTo>
                <a:cubicBezTo>
                  <a:pt x="1927981" y="4439119"/>
                  <a:pt x="1933569" y="4414976"/>
                  <a:pt x="1939030" y="4389868"/>
                </a:cubicBezTo>
                <a:cubicBezTo>
                  <a:pt x="1934839" y="4378280"/>
                  <a:pt x="1930775" y="4366692"/>
                  <a:pt x="1927981" y="4355103"/>
                </a:cubicBezTo>
                <a:close/>
                <a:moveTo>
                  <a:pt x="1964938" y="4334824"/>
                </a:moveTo>
                <a:cubicBezTo>
                  <a:pt x="1960874" y="4353172"/>
                  <a:pt x="1956810" y="4371520"/>
                  <a:pt x="1952619" y="4389868"/>
                </a:cubicBezTo>
                <a:cubicBezTo>
                  <a:pt x="1956810" y="4400491"/>
                  <a:pt x="1959477" y="4410148"/>
                  <a:pt x="1962271" y="4420771"/>
                </a:cubicBezTo>
                <a:cubicBezTo>
                  <a:pt x="1964938" y="4402422"/>
                  <a:pt x="1967732" y="4384074"/>
                  <a:pt x="1970399" y="4365726"/>
                </a:cubicBezTo>
                <a:cubicBezTo>
                  <a:pt x="1969129" y="4355103"/>
                  <a:pt x="1966335" y="4345446"/>
                  <a:pt x="1964938" y="4334824"/>
                </a:cubicBezTo>
                <a:close/>
                <a:moveTo>
                  <a:pt x="1989576" y="4332892"/>
                </a:moveTo>
                <a:cubicBezTo>
                  <a:pt x="1988179" y="4343515"/>
                  <a:pt x="1986909" y="4354137"/>
                  <a:pt x="1984115" y="4364760"/>
                </a:cubicBezTo>
                <a:cubicBezTo>
                  <a:pt x="1985512" y="4368623"/>
                  <a:pt x="1985512" y="4373451"/>
                  <a:pt x="1986909" y="4377314"/>
                </a:cubicBezTo>
                <a:cubicBezTo>
                  <a:pt x="1986909" y="4364760"/>
                  <a:pt x="1988179" y="4351240"/>
                  <a:pt x="1989576" y="4338686"/>
                </a:cubicBezTo>
                <a:cubicBezTo>
                  <a:pt x="1989576" y="4336755"/>
                  <a:pt x="1989576" y="4334824"/>
                  <a:pt x="1989576" y="4332892"/>
                </a:cubicBezTo>
                <a:close/>
                <a:moveTo>
                  <a:pt x="1912995" y="4298127"/>
                </a:moveTo>
                <a:cubicBezTo>
                  <a:pt x="1904740" y="4325167"/>
                  <a:pt x="1895215" y="4351240"/>
                  <a:pt x="1886960" y="4377314"/>
                </a:cubicBezTo>
                <a:cubicBezTo>
                  <a:pt x="1891151" y="4387937"/>
                  <a:pt x="1895215" y="4397594"/>
                  <a:pt x="1899279" y="4407251"/>
                </a:cubicBezTo>
                <a:cubicBezTo>
                  <a:pt x="1906137" y="4381177"/>
                  <a:pt x="1914392" y="4355103"/>
                  <a:pt x="1921250" y="4329029"/>
                </a:cubicBezTo>
                <a:cubicBezTo>
                  <a:pt x="1918456" y="4319372"/>
                  <a:pt x="1915789" y="4308750"/>
                  <a:pt x="1912995" y="4298127"/>
                </a:cubicBezTo>
                <a:close/>
                <a:moveTo>
                  <a:pt x="1954016" y="4266259"/>
                </a:moveTo>
                <a:cubicBezTo>
                  <a:pt x="1948555" y="4287504"/>
                  <a:pt x="1941697" y="4307784"/>
                  <a:pt x="1936236" y="4329029"/>
                </a:cubicBezTo>
                <a:cubicBezTo>
                  <a:pt x="1939030" y="4340618"/>
                  <a:pt x="1943094" y="4351240"/>
                  <a:pt x="1945761" y="4361863"/>
                </a:cubicBezTo>
                <a:cubicBezTo>
                  <a:pt x="1949952" y="4341583"/>
                  <a:pt x="1954016" y="4320338"/>
                  <a:pt x="1959477" y="4299093"/>
                </a:cubicBezTo>
                <a:cubicBezTo>
                  <a:pt x="1958080" y="4287504"/>
                  <a:pt x="1955413" y="4276882"/>
                  <a:pt x="1954016" y="4266259"/>
                </a:cubicBezTo>
                <a:close/>
                <a:moveTo>
                  <a:pt x="1984115" y="4253705"/>
                </a:moveTo>
                <a:cubicBezTo>
                  <a:pt x="1980051" y="4269156"/>
                  <a:pt x="1977257" y="4284607"/>
                  <a:pt x="1973193" y="4300058"/>
                </a:cubicBezTo>
                <a:cubicBezTo>
                  <a:pt x="1974590" y="4307784"/>
                  <a:pt x="1975860" y="4316475"/>
                  <a:pt x="1977257" y="4324201"/>
                </a:cubicBezTo>
                <a:cubicBezTo>
                  <a:pt x="1980051" y="4307784"/>
                  <a:pt x="1982718" y="4291367"/>
                  <a:pt x="1985512" y="4274950"/>
                </a:cubicBezTo>
                <a:cubicBezTo>
                  <a:pt x="1985512" y="4268190"/>
                  <a:pt x="1984115" y="4260465"/>
                  <a:pt x="1984115" y="4253705"/>
                </a:cubicBezTo>
                <a:close/>
                <a:moveTo>
                  <a:pt x="1898009" y="4244048"/>
                </a:moveTo>
                <a:cubicBezTo>
                  <a:pt x="1886960" y="4272053"/>
                  <a:pt x="1877435" y="4299093"/>
                  <a:pt x="1866513" y="4327098"/>
                </a:cubicBezTo>
                <a:cubicBezTo>
                  <a:pt x="1870577" y="4337721"/>
                  <a:pt x="1874768" y="4347378"/>
                  <a:pt x="1878832" y="4358000"/>
                </a:cubicBezTo>
                <a:cubicBezTo>
                  <a:pt x="1888357" y="4329995"/>
                  <a:pt x="1896612" y="4302955"/>
                  <a:pt x="1906137" y="4274950"/>
                </a:cubicBezTo>
                <a:cubicBezTo>
                  <a:pt x="1903470" y="4265293"/>
                  <a:pt x="1900676" y="4254671"/>
                  <a:pt x="1898009" y="4244048"/>
                </a:cubicBezTo>
                <a:close/>
                <a:moveTo>
                  <a:pt x="1944491" y="4207351"/>
                </a:moveTo>
                <a:cubicBezTo>
                  <a:pt x="1936236" y="4229562"/>
                  <a:pt x="1927981" y="4252739"/>
                  <a:pt x="1919853" y="4274950"/>
                </a:cubicBezTo>
                <a:cubicBezTo>
                  <a:pt x="1922520" y="4284607"/>
                  <a:pt x="1925314" y="4294264"/>
                  <a:pt x="1927981" y="4303921"/>
                </a:cubicBezTo>
                <a:cubicBezTo>
                  <a:pt x="1934839" y="4281710"/>
                  <a:pt x="1941697" y="4258533"/>
                  <a:pt x="1948555" y="4235357"/>
                </a:cubicBezTo>
                <a:cubicBezTo>
                  <a:pt x="1947158" y="4226665"/>
                  <a:pt x="1945761" y="4217008"/>
                  <a:pt x="1944491" y="4207351"/>
                </a:cubicBezTo>
                <a:close/>
                <a:moveTo>
                  <a:pt x="1884293" y="4191900"/>
                </a:moveTo>
                <a:cubicBezTo>
                  <a:pt x="1871974" y="4220871"/>
                  <a:pt x="1859655" y="4249842"/>
                  <a:pt x="1847336" y="4278813"/>
                </a:cubicBezTo>
                <a:cubicBezTo>
                  <a:pt x="1851527" y="4288470"/>
                  <a:pt x="1854194" y="4298127"/>
                  <a:pt x="1858258" y="4307784"/>
                </a:cubicBezTo>
                <a:cubicBezTo>
                  <a:pt x="1869180" y="4278813"/>
                  <a:pt x="1881499" y="4249842"/>
                  <a:pt x="1891151" y="4220871"/>
                </a:cubicBezTo>
                <a:cubicBezTo>
                  <a:pt x="1889754" y="4211214"/>
                  <a:pt x="1886960" y="4201557"/>
                  <a:pt x="1884293" y="4191900"/>
                </a:cubicBezTo>
                <a:close/>
                <a:moveTo>
                  <a:pt x="2000498" y="4183209"/>
                </a:moveTo>
                <a:cubicBezTo>
                  <a:pt x="1999101" y="4190935"/>
                  <a:pt x="1996434" y="4198660"/>
                  <a:pt x="1995037" y="4206386"/>
                </a:cubicBezTo>
                <a:cubicBezTo>
                  <a:pt x="1995037" y="4210249"/>
                  <a:pt x="1995037" y="4213146"/>
                  <a:pt x="1995037" y="4216043"/>
                </a:cubicBezTo>
                <a:cubicBezTo>
                  <a:pt x="1996434" y="4207351"/>
                  <a:pt x="1999101" y="4197694"/>
                  <a:pt x="2000498" y="4188037"/>
                </a:cubicBezTo>
                <a:cubicBezTo>
                  <a:pt x="2000498" y="4186106"/>
                  <a:pt x="2000498" y="4185140"/>
                  <a:pt x="2000498" y="4183209"/>
                </a:cubicBezTo>
                <a:close/>
                <a:moveTo>
                  <a:pt x="1980051" y="4179346"/>
                </a:moveTo>
                <a:cubicBezTo>
                  <a:pt x="1974590" y="4198660"/>
                  <a:pt x="1969129" y="4217008"/>
                  <a:pt x="1963541" y="4236322"/>
                </a:cubicBezTo>
                <a:cubicBezTo>
                  <a:pt x="1964938" y="4245979"/>
                  <a:pt x="1966335" y="4255636"/>
                  <a:pt x="1967732" y="4265293"/>
                </a:cubicBezTo>
                <a:cubicBezTo>
                  <a:pt x="1971796" y="4245979"/>
                  <a:pt x="1977257" y="4225700"/>
                  <a:pt x="1981321" y="4206386"/>
                </a:cubicBezTo>
                <a:cubicBezTo>
                  <a:pt x="1980051" y="4196729"/>
                  <a:pt x="1980051" y="4188037"/>
                  <a:pt x="1980051" y="4179346"/>
                </a:cubicBezTo>
                <a:close/>
                <a:moveTo>
                  <a:pt x="1934839" y="4148766"/>
                </a:moveTo>
                <a:cubicBezTo>
                  <a:pt x="1925314" y="4172586"/>
                  <a:pt x="1915789" y="4197694"/>
                  <a:pt x="1904740" y="4222803"/>
                </a:cubicBezTo>
                <a:cubicBezTo>
                  <a:pt x="1907534" y="4232460"/>
                  <a:pt x="1910328" y="4243082"/>
                  <a:pt x="1912995" y="4252739"/>
                </a:cubicBezTo>
                <a:cubicBezTo>
                  <a:pt x="1922520" y="4227631"/>
                  <a:pt x="1930775" y="4203489"/>
                  <a:pt x="1939030" y="4178381"/>
                </a:cubicBezTo>
                <a:cubicBezTo>
                  <a:pt x="1937633" y="4167758"/>
                  <a:pt x="1936236" y="4158423"/>
                  <a:pt x="1934839" y="4148766"/>
                </a:cubicBezTo>
                <a:close/>
                <a:moveTo>
                  <a:pt x="1871974" y="4143937"/>
                </a:moveTo>
                <a:cubicBezTo>
                  <a:pt x="1858258" y="4173552"/>
                  <a:pt x="1843272" y="4203489"/>
                  <a:pt x="1829556" y="4233425"/>
                </a:cubicBezTo>
                <a:cubicBezTo>
                  <a:pt x="1833747" y="4243082"/>
                  <a:pt x="1836414" y="4251774"/>
                  <a:pt x="1840478" y="4260465"/>
                </a:cubicBezTo>
                <a:cubicBezTo>
                  <a:pt x="1852797" y="4230528"/>
                  <a:pt x="1865116" y="4200592"/>
                  <a:pt x="1878832" y="4170655"/>
                </a:cubicBezTo>
                <a:cubicBezTo>
                  <a:pt x="1876038" y="4162286"/>
                  <a:pt x="1874768" y="4152629"/>
                  <a:pt x="1871974" y="4143937"/>
                </a:cubicBezTo>
                <a:close/>
                <a:moveTo>
                  <a:pt x="1975860" y="4115932"/>
                </a:moveTo>
                <a:cubicBezTo>
                  <a:pt x="1969129" y="4137177"/>
                  <a:pt x="1960874" y="4158423"/>
                  <a:pt x="1954016" y="4179346"/>
                </a:cubicBezTo>
                <a:cubicBezTo>
                  <a:pt x="1955413" y="4188037"/>
                  <a:pt x="1956810" y="4195763"/>
                  <a:pt x="1958080" y="4204454"/>
                </a:cubicBezTo>
                <a:cubicBezTo>
                  <a:pt x="1963541" y="4182243"/>
                  <a:pt x="1970399" y="4161320"/>
                  <a:pt x="1977257" y="4139109"/>
                </a:cubicBezTo>
                <a:cubicBezTo>
                  <a:pt x="1977257" y="4131383"/>
                  <a:pt x="1975860" y="4123658"/>
                  <a:pt x="1975860" y="4115932"/>
                </a:cubicBezTo>
                <a:close/>
                <a:moveTo>
                  <a:pt x="2001895" y="4100481"/>
                </a:moveTo>
                <a:cubicBezTo>
                  <a:pt x="1997831" y="4114001"/>
                  <a:pt x="1993640" y="4127520"/>
                  <a:pt x="1989576" y="4141040"/>
                </a:cubicBezTo>
                <a:cubicBezTo>
                  <a:pt x="1990973" y="4146834"/>
                  <a:pt x="1990973" y="4153594"/>
                  <a:pt x="1990973" y="4160354"/>
                </a:cubicBezTo>
                <a:cubicBezTo>
                  <a:pt x="1995037" y="4145869"/>
                  <a:pt x="1997831" y="4131383"/>
                  <a:pt x="2001895" y="4116898"/>
                </a:cubicBezTo>
                <a:cubicBezTo>
                  <a:pt x="2003292" y="4111103"/>
                  <a:pt x="2003292" y="4106275"/>
                  <a:pt x="2001895" y="4100481"/>
                </a:cubicBezTo>
                <a:close/>
                <a:moveTo>
                  <a:pt x="1861052" y="4098549"/>
                </a:moveTo>
                <a:cubicBezTo>
                  <a:pt x="1845939" y="4129452"/>
                  <a:pt x="1829556" y="4160354"/>
                  <a:pt x="1814570" y="4190935"/>
                </a:cubicBezTo>
                <a:cubicBezTo>
                  <a:pt x="1817237" y="4199626"/>
                  <a:pt x="1820031" y="4207351"/>
                  <a:pt x="1822698" y="4216043"/>
                </a:cubicBezTo>
                <a:cubicBezTo>
                  <a:pt x="1836414" y="4184175"/>
                  <a:pt x="1851400" y="4153594"/>
                  <a:pt x="1866513" y="4122692"/>
                </a:cubicBezTo>
                <a:cubicBezTo>
                  <a:pt x="1865116" y="4114966"/>
                  <a:pt x="1862449" y="4106275"/>
                  <a:pt x="1861052" y="4098549"/>
                </a:cubicBezTo>
                <a:close/>
                <a:moveTo>
                  <a:pt x="1927981" y="4094687"/>
                </a:moveTo>
                <a:cubicBezTo>
                  <a:pt x="1915789" y="4119795"/>
                  <a:pt x="1904740" y="4145869"/>
                  <a:pt x="1895215" y="4171621"/>
                </a:cubicBezTo>
                <a:cubicBezTo>
                  <a:pt x="1896612" y="4181278"/>
                  <a:pt x="1899279" y="4189969"/>
                  <a:pt x="1902073" y="4199626"/>
                </a:cubicBezTo>
                <a:cubicBezTo>
                  <a:pt x="1911598" y="4173552"/>
                  <a:pt x="1921250" y="4147800"/>
                  <a:pt x="1932172" y="4121726"/>
                </a:cubicBezTo>
                <a:cubicBezTo>
                  <a:pt x="1930775" y="4113035"/>
                  <a:pt x="1929378" y="4103378"/>
                  <a:pt x="1927981" y="4094687"/>
                </a:cubicBezTo>
                <a:close/>
                <a:moveTo>
                  <a:pt x="1852797" y="4056059"/>
                </a:moveTo>
                <a:cubicBezTo>
                  <a:pt x="1835017" y="4087927"/>
                  <a:pt x="1818634" y="4119795"/>
                  <a:pt x="1800854" y="4151663"/>
                </a:cubicBezTo>
                <a:cubicBezTo>
                  <a:pt x="1802251" y="4159388"/>
                  <a:pt x="1804918" y="4166792"/>
                  <a:pt x="1809109" y="4172586"/>
                </a:cubicBezTo>
                <a:cubicBezTo>
                  <a:pt x="1825492" y="4141040"/>
                  <a:pt x="1841875" y="4109172"/>
                  <a:pt x="1858258" y="4077304"/>
                </a:cubicBezTo>
                <a:cubicBezTo>
                  <a:pt x="1855591" y="4070544"/>
                  <a:pt x="1854194" y="4062819"/>
                  <a:pt x="1852797" y="4056059"/>
                </a:cubicBezTo>
                <a:close/>
                <a:moveTo>
                  <a:pt x="1973193" y="4053162"/>
                </a:moveTo>
                <a:cubicBezTo>
                  <a:pt x="1963541" y="4076338"/>
                  <a:pt x="1955413" y="4099515"/>
                  <a:pt x="1945761" y="4122692"/>
                </a:cubicBezTo>
                <a:cubicBezTo>
                  <a:pt x="1947158" y="4131383"/>
                  <a:pt x="1948555" y="4141040"/>
                  <a:pt x="1949952" y="4149731"/>
                </a:cubicBezTo>
                <a:cubicBezTo>
                  <a:pt x="1958080" y="4126555"/>
                  <a:pt x="1966335" y="4102412"/>
                  <a:pt x="1974590" y="4079235"/>
                </a:cubicBezTo>
                <a:cubicBezTo>
                  <a:pt x="1974590" y="4070544"/>
                  <a:pt x="1973193" y="4061853"/>
                  <a:pt x="1973193" y="4053162"/>
                </a:cubicBezTo>
                <a:close/>
                <a:moveTo>
                  <a:pt x="1921250" y="4042539"/>
                </a:moveTo>
                <a:cubicBezTo>
                  <a:pt x="1907534" y="4069578"/>
                  <a:pt x="1895215" y="4097584"/>
                  <a:pt x="1881499" y="4124623"/>
                </a:cubicBezTo>
                <a:cubicBezTo>
                  <a:pt x="1884293" y="4133315"/>
                  <a:pt x="1885690" y="4142006"/>
                  <a:pt x="1888357" y="4150697"/>
                </a:cubicBezTo>
                <a:cubicBezTo>
                  <a:pt x="1899279" y="4123658"/>
                  <a:pt x="1911598" y="4095652"/>
                  <a:pt x="1923917" y="4068613"/>
                </a:cubicBezTo>
                <a:cubicBezTo>
                  <a:pt x="1923917" y="4059921"/>
                  <a:pt x="1922520" y="4051230"/>
                  <a:pt x="1921250" y="4042539"/>
                </a:cubicBezTo>
                <a:close/>
                <a:moveTo>
                  <a:pt x="2021072" y="4039642"/>
                </a:moveTo>
                <a:cubicBezTo>
                  <a:pt x="2019675" y="4042539"/>
                  <a:pt x="2019675" y="4045436"/>
                  <a:pt x="2018278" y="4048333"/>
                </a:cubicBezTo>
                <a:cubicBezTo>
                  <a:pt x="2018278" y="4049299"/>
                  <a:pt x="2018278" y="4049299"/>
                  <a:pt x="2018278" y="4050265"/>
                </a:cubicBezTo>
                <a:cubicBezTo>
                  <a:pt x="2019675" y="4046402"/>
                  <a:pt x="2021072" y="4042539"/>
                  <a:pt x="2021072" y="4039642"/>
                </a:cubicBezTo>
                <a:close/>
                <a:moveTo>
                  <a:pt x="2005959" y="4030951"/>
                </a:moveTo>
                <a:cubicBezTo>
                  <a:pt x="2000498" y="4047367"/>
                  <a:pt x="1993640" y="4064750"/>
                  <a:pt x="1988179" y="4081167"/>
                </a:cubicBezTo>
                <a:cubicBezTo>
                  <a:pt x="1989576" y="4086961"/>
                  <a:pt x="1989576" y="4093721"/>
                  <a:pt x="1989576" y="4099515"/>
                </a:cubicBezTo>
                <a:cubicBezTo>
                  <a:pt x="1995037" y="4081167"/>
                  <a:pt x="2000498" y="4063784"/>
                  <a:pt x="2005959" y="4045436"/>
                </a:cubicBezTo>
                <a:cubicBezTo>
                  <a:pt x="2005959" y="4040608"/>
                  <a:pt x="2005959" y="4035779"/>
                  <a:pt x="2005959" y="4030951"/>
                </a:cubicBezTo>
                <a:close/>
                <a:moveTo>
                  <a:pt x="1843272" y="4017431"/>
                </a:moveTo>
                <a:cubicBezTo>
                  <a:pt x="1824095" y="4050265"/>
                  <a:pt x="1806315" y="4083098"/>
                  <a:pt x="1787138" y="4115932"/>
                </a:cubicBezTo>
                <a:cubicBezTo>
                  <a:pt x="1789932" y="4122692"/>
                  <a:pt x="1791329" y="4128486"/>
                  <a:pt x="1793996" y="4135246"/>
                </a:cubicBezTo>
                <a:cubicBezTo>
                  <a:pt x="1811776" y="4102412"/>
                  <a:pt x="1829556" y="4068613"/>
                  <a:pt x="1847336" y="4036745"/>
                </a:cubicBezTo>
                <a:cubicBezTo>
                  <a:pt x="1845939" y="4029985"/>
                  <a:pt x="1844669" y="4024191"/>
                  <a:pt x="1843272" y="4017431"/>
                </a:cubicBezTo>
                <a:close/>
                <a:moveTo>
                  <a:pt x="1970399" y="3995220"/>
                </a:moveTo>
                <a:cubicBezTo>
                  <a:pt x="1959477" y="4020328"/>
                  <a:pt x="1948555" y="4044470"/>
                  <a:pt x="1937633" y="4069578"/>
                </a:cubicBezTo>
                <a:cubicBezTo>
                  <a:pt x="1939030" y="4078270"/>
                  <a:pt x="1940300" y="4086961"/>
                  <a:pt x="1941697" y="4095652"/>
                </a:cubicBezTo>
                <a:cubicBezTo>
                  <a:pt x="1951349" y="4070544"/>
                  <a:pt x="1962271" y="4045436"/>
                  <a:pt x="1971796" y="4020328"/>
                </a:cubicBezTo>
                <a:cubicBezTo>
                  <a:pt x="1971796" y="4012602"/>
                  <a:pt x="1971796" y="4003911"/>
                  <a:pt x="1970399" y="3995220"/>
                </a:cubicBezTo>
                <a:close/>
                <a:moveTo>
                  <a:pt x="1914392" y="3994254"/>
                </a:moveTo>
                <a:cubicBezTo>
                  <a:pt x="1900676" y="4023225"/>
                  <a:pt x="1885690" y="4051230"/>
                  <a:pt x="1870577" y="4079235"/>
                </a:cubicBezTo>
                <a:cubicBezTo>
                  <a:pt x="1871974" y="4086961"/>
                  <a:pt x="1874768" y="4094687"/>
                  <a:pt x="1876038" y="4102412"/>
                </a:cubicBezTo>
                <a:cubicBezTo>
                  <a:pt x="1889754" y="4074407"/>
                  <a:pt x="1903470" y="4045436"/>
                  <a:pt x="1917059" y="4017431"/>
                </a:cubicBezTo>
                <a:cubicBezTo>
                  <a:pt x="1915789" y="4009705"/>
                  <a:pt x="1915789" y="4001980"/>
                  <a:pt x="1914392" y="3994254"/>
                </a:cubicBezTo>
                <a:close/>
                <a:moveTo>
                  <a:pt x="1835017" y="3981700"/>
                </a:moveTo>
                <a:cubicBezTo>
                  <a:pt x="1815967" y="4015499"/>
                  <a:pt x="1795393" y="4048333"/>
                  <a:pt x="1776216" y="4082133"/>
                </a:cubicBezTo>
                <a:cubicBezTo>
                  <a:pt x="1777613" y="4087927"/>
                  <a:pt x="1780407" y="4093721"/>
                  <a:pt x="1781677" y="4098549"/>
                </a:cubicBezTo>
                <a:cubicBezTo>
                  <a:pt x="1800854" y="4064750"/>
                  <a:pt x="1820031" y="4030951"/>
                  <a:pt x="1837811" y="3997151"/>
                </a:cubicBezTo>
                <a:cubicBezTo>
                  <a:pt x="1837811" y="3992323"/>
                  <a:pt x="1836414" y="3986528"/>
                  <a:pt x="1835017" y="3981700"/>
                </a:cubicBezTo>
                <a:close/>
                <a:moveTo>
                  <a:pt x="2008753" y="3965283"/>
                </a:moveTo>
                <a:cubicBezTo>
                  <a:pt x="2000498" y="3984597"/>
                  <a:pt x="1993640" y="4003911"/>
                  <a:pt x="1985512" y="4023225"/>
                </a:cubicBezTo>
                <a:cubicBezTo>
                  <a:pt x="1986909" y="4029985"/>
                  <a:pt x="1986909" y="4037710"/>
                  <a:pt x="1986909" y="4045436"/>
                </a:cubicBezTo>
                <a:cubicBezTo>
                  <a:pt x="1993640" y="4025156"/>
                  <a:pt x="2001895" y="4004877"/>
                  <a:pt x="2008753" y="3984597"/>
                </a:cubicBezTo>
                <a:cubicBezTo>
                  <a:pt x="2008753" y="3977837"/>
                  <a:pt x="2008753" y="3971077"/>
                  <a:pt x="2008753" y="3965283"/>
                </a:cubicBezTo>
                <a:close/>
                <a:moveTo>
                  <a:pt x="2031994" y="3960455"/>
                </a:moveTo>
                <a:cubicBezTo>
                  <a:pt x="2029200" y="3969146"/>
                  <a:pt x="2025136" y="3978803"/>
                  <a:pt x="2022342" y="3987494"/>
                </a:cubicBezTo>
                <a:cubicBezTo>
                  <a:pt x="2022342" y="3989426"/>
                  <a:pt x="2022342" y="3991357"/>
                  <a:pt x="2022342" y="3993288"/>
                </a:cubicBezTo>
                <a:cubicBezTo>
                  <a:pt x="2025136" y="3982666"/>
                  <a:pt x="2029200" y="3972043"/>
                  <a:pt x="2031994" y="3961420"/>
                </a:cubicBezTo>
                <a:cubicBezTo>
                  <a:pt x="2031994" y="3961420"/>
                  <a:pt x="2031994" y="3960455"/>
                  <a:pt x="2031994" y="3960455"/>
                </a:cubicBezTo>
                <a:close/>
                <a:moveTo>
                  <a:pt x="1910328" y="3949832"/>
                </a:moveTo>
                <a:cubicBezTo>
                  <a:pt x="1893818" y="3978803"/>
                  <a:pt x="1877435" y="4008740"/>
                  <a:pt x="1863719" y="4037710"/>
                </a:cubicBezTo>
                <a:cubicBezTo>
                  <a:pt x="1865116" y="4044470"/>
                  <a:pt x="1866513" y="4052196"/>
                  <a:pt x="1867910" y="4058956"/>
                </a:cubicBezTo>
                <a:cubicBezTo>
                  <a:pt x="1882896" y="4029019"/>
                  <a:pt x="1898009" y="4000048"/>
                  <a:pt x="1912995" y="3970112"/>
                </a:cubicBezTo>
                <a:cubicBezTo>
                  <a:pt x="1911598" y="3963352"/>
                  <a:pt x="1911598" y="3956592"/>
                  <a:pt x="1910328" y="3949832"/>
                </a:cubicBezTo>
                <a:close/>
                <a:moveTo>
                  <a:pt x="1829556" y="3949832"/>
                </a:moveTo>
                <a:cubicBezTo>
                  <a:pt x="1809109" y="3983631"/>
                  <a:pt x="1787138" y="4018396"/>
                  <a:pt x="1766691" y="4052196"/>
                </a:cubicBezTo>
                <a:cubicBezTo>
                  <a:pt x="1768088" y="4057024"/>
                  <a:pt x="1769358" y="4060887"/>
                  <a:pt x="1770755" y="4065716"/>
                </a:cubicBezTo>
                <a:cubicBezTo>
                  <a:pt x="1789932" y="4030951"/>
                  <a:pt x="1810379" y="3997151"/>
                  <a:pt x="1832350" y="3962386"/>
                </a:cubicBezTo>
                <a:cubicBezTo>
                  <a:pt x="1830953" y="3958523"/>
                  <a:pt x="1830953" y="3953695"/>
                  <a:pt x="1829556" y="3949832"/>
                </a:cubicBezTo>
                <a:close/>
                <a:moveTo>
                  <a:pt x="1970399" y="3941141"/>
                </a:moveTo>
                <a:cubicBezTo>
                  <a:pt x="1956810" y="3967215"/>
                  <a:pt x="1944491" y="3993288"/>
                  <a:pt x="1932172" y="4019362"/>
                </a:cubicBezTo>
                <a:cubicBezTo>
                  <a:pt x="1932172" y="4027088"/>
                  <a:pt x="1933569" y="4035779"/>
                  <a:pt x="1934839" y="4043505"/>
                </a:cubicBezTo>
                <a:cubicBezTo>
                  <a:pt x="1947158" y="4017431"/>
                  <a:pt x="1958080" y="3990391"/>
                  <a:pt x="1970399" y="3964317"/>
                </a:cubicBezTo>
                <a:cubicBezTo>
                  <a:pt x="1970399" y="3956592"/>
                  <a:pt x="1970399" y="3948866"/>
                  <a:pt x="1970399" y="3941141"/>
                </a:cubicBezTo>
                <a:close/>
                <a:moveTo>
                  <a:pt x="1822698" y="3920861"/>
                </a:moveTo>
                <a:cubicBezTo>
                  <a:pt x="1800854" y="3955626"/>
                  <a:pt x="1779010" y="3990391"/>
                  <a:pt x="1757166" y="4025156"/>
                </a:cubicBezTo>
                <a:cubicBezTo>
                  <a:pt x="1757166" y="4029019"/>
                  <a:pt x="1758436" y="4032882"/>
                  <a:pt x="1759833" y="4035779"/>
                </a:cubicBezTo>
                <a:cubicBezTo>
                  <a:pt x="1781677" y="4000048"/>
                  <a:pt x="1803648" y="3965283"/>
                  <a:pt x="1824095" y="3930518"/>
                </a:cubicBezTo>
                <a:cubicBezTo>
                  <a:pt x="1824095" y="3926655"/>
                  <a:pt x="1822698" y="3923758"/>
                  <a:pt x="1822698" y="3920861"/>
                </a:cubicBezTo>
                <a:close/>
                <a:moveTo>
                  <a:pt x="1904740" y="3908307"/>
                </a:moveTo>
                <a:cubicBezTo>
                  <a:pt x="1886960" y="3938244"/>
                  <a:pt x="1870577" y="3969146"/>
                  <a:pt x="1852797" y="3999083"/>
                </a:cubicBezTo>
                <a:cubicBezTo>
                  <a:pt x="1854194" y="4004877"/>
                  <a:pt x="1855591" y="4011637"/>
                  <a:pt x="1856988" y="4017431"/>
                </a:cubicBezTo>
                <a:cubicBezTo>
                  <a:pt x="1873371" y="3987494"/>
                  <a:pt x="1889754" y="3956592"/>
                  <a:pt x="1906137" y="3926655"/>
                </a:cubicBezTo>
                <a:cubicBezTo>
                  <a:pt x="1906137" y="3919895"/>
                  <a:pt x="1904740" y="3914101"/>
                  <a:pt x="1904740" y="3908307"/>
                </a:cubicBezTo>
                <a:close/>
                <a:moveTo>
                  <a:pt x="2012817" y="3904444"/>
                </a:moveTo>
                <a:cubicBezTo>
                  <a:pt x="2003292" y="3925690"/>
                  <a:pt x="1993640" y="3946935"/>
                  <a:pt x="1984115" y="3968180"/>
                </a:cubicBezTo>
                <a:cubicBezTo>
                  <a:pt x="1984115" y="3974940"/>
                  <a:pt x="1984115" y="3982666"/>
                  <a:pt x="1984115" y="3989426"/>
                </a:cubicBezTo>
                <a:cubicBezTo>
                  <a:pt x="1993640" y="3967215"/>
                  <a:pt x="2001895" y="3945003"/>
                  <a:pt x="2011420" y="3922792"/>
                </a:cubicBezTo>
                <a:cubicBezTo>
                  <a:pt x="2011420" y="3916033"/>
                  <a:pt x="2012817" y="3909273"/>
                  <a:pt x="2012817" y="3904444"/>
                </a:cubicBezTo>
                <a:close/>
                <a:moveTo>
                  <a:pt x="1817237" y="3896719"/>
                </a:moveTo>
                <a:cubicBezTo>
                  <a:pt x="1793996" y="3931484"/>
                  <a:pt x="1772152" y="3967215"/>
                  <a:pt x="1748911" y="4001980"/>
                </a:cubicBezTo>
                <a:cubicBezTo>
                  <a:pt x="1750308" y="4003911"/>
                  <a:pt x="1750308" y="4006808"/>
                  <a:pt x="1751578" y="4008740"/>
                </a:cubicBezTo>
                <a:cubicBezTo>
                  <a:pt x="1773549" y="3973009"/>
                  <a:pt x="1796790" y="3937278"/>
                  <a:pt x="1818634" y="3902513"/>
                </a:cubicBezTo>
                <a:cubicBezTo>
                  <a:pt x="1818634" y="3900581"/>
                  <a:pt x="1817237" y="3898650"/>
                  <a:pt x="1817237" y="3896719"/>
                </a:cubicBezTo>
                <a:close/>
                <a:moveTo>
                  <a:pt x="1969129" y="3890924"/>
                </a:moveTo>
                <a:cubicBezTo>
                  <a:pt x="1954016" y="3917964"/>
                  <a:pt x="1940300" y="3945003"/>
                  <a:pt x="1926711" y="3973009"/>
                </a:cubicBezTo>
                <a:cubicBezTo>
                  <a:pt x="1927981" y="3980734"/>
                  <a:pt x="1927981" y="3987494"/>
                  <a:pt x="1929378" y="3995220"/>
                </a:cubicBezTo>
                <a:cubicBezTo>
                  <a:pt x="1941697" y="3967215"/>
                  <a:pt x="1955413" y="3940175"/>
                  <a:pt x="1969129" y="3912170"/>
                </a:cubicBezTo>
                <a:cubicBezTo>
                  <a:pt x="1969129" y="3905410"/>
                  <a:pt x="1969129" y="3897684"/>
                  <a:pt x="1969129" y="3890924"/>
                </a:cubicBezTo>
                <a:close/>
                <a:moveTo>
                  <a:pt x="2042916" y="3887062"/>
                </a:moveTo>
                <a:cubicBezTo>
                  <a:pt x="2037455" y="3899616"/>
                  <a:pt x="2031994" y="3913135"/>
                  <a:pt x="2026533" y="3925690"/>
                </a:cubicBezTo>
                <a:cubicBezTo>
                  <a:pt x="2025136" y="3930518"/>
                  <a:pt x="2025136" y="3935347"/>
                  <a:pt x="2025136" y="3940175"/>
                </a:cubicBezTo>
                <a:cubicBezTo>
                  <a:pt x="2030597" y="3925690"/>
                  <a:pt x="2034661" y="3912170"/>
                  <a:pt x="2040122" y="3897684"/>
                </a:cubicBezTo>
                <a:cubicBezTo>
                  <a:pt x="2040122" y="3893822"/>
                  <a:pt x="2040122" y="3889959"/>
                  <a:pt x="2042916" y="3887062"/>
                </a:cubicBezTo>
                <a:close/>
                <a:moveTo>
                  <a:pt x="1811776" y="3874508"/>
                </a:moveTo>
                <a:cubicBezTo>
                  <a:pt x="1788535" y="3910238"/>
                  <a:pt x="1765294" y="3945969"/>
                  <a:pt x="1742053" y="3981700"/>
                </a:cubicBezTo>
                <a:cubicBezTo>
                  <a:pt x="1743450" y="3982666"/>
                  <a:pt x="1743450" y="3983631"/>
                  <a:pt x="1743450" y="3984597"/>
                </a:cubicBezTo>
                <a:cubicBezTo>
                  <a:pt x="1766691" y="3948866"/>
                  <a:pt x="1789932" y="3913135"/>
                  <a:pt x="1811776" y="3876439"/>
                </a:cubicBezTo>
                <a:cubicBezTo>
                  <a:pt x="1811776" y="3875473"/>
                  <a:pt x="1811776" y="3875473"/>
                  <a:pt x="1811776" y="3874508"/>
                </a:cubicBezTo>
                <a:close/>
                <a:moveTo>
                  <a:pt x="1902073" y="3870967"/>
                </a:moveTo>
                <a:cubicBezTo>
                  <a:pt x="1882896" y="3902513"/>
                  <a:pt x="1865116" y="3933415"/>
                  <a:pt x="1845939" y="3964317"/>
                </a:cubicBezTo>
                <a:cubicBezTo>
                  <a:pt x="1845939" y="3969146"/>
                  <a:pt x="1847336" y="3973974"/>
                  <a:pt x="1848733" y="3978803"/>
                </a:cubicBezTo>
                <a:cubicBezTo>
                  <a:pt x="1866513" y="3947901"/>
                  <a:pt x="1884293" y="3916033"/>
                  <a:pt x="1902073" y="3885130"/>
                </a:cubicBezTo>
                <a:cubicBezTo>
                  <a:pt x="1902073" y="3881267"/>
                  <a:pt x="1902073" y="3876439"/>
                  <a:pt x="1902073" y="3870967"/>
                </a:cubicBezTo>
                <a:close/>
                <a:moveTo>
                  <a:pt x="2018278" y="3845859"/>
                </a:moveTo>
                <a:cubicBezTo>
                  <a:pt x="2005959" y="3869035"/>
                  <a:pt x="1995037" y="3891890"/>
                  <a:pt x="1984115" y="3915067"/>
                </a:cubicBezTo>
                <a:cubicBezTo>
                  <a:pt x="1984115" y="3922792"/>
                  <a:pt x="1984115" y="3929552"/>
                  <a:pt x="1984115" y="3936312"/>
                </a:cubicBezTo>
                <a:cubicBezTo>
                  <a:pt x="1993640" y="3912170"/>
                  <a:pt x="2004562" y="3888993"/>
                  <a:pt x="2015611" y="3865172"/>
                </a:cubicBezTo>
                <a:cubicBezTo>
                  <a:pt x="2015611" y="3858413"/>
                  <a:pt x="2015611" y="3852618"/>
                  <a:pt x="2018278" y="3845859"/>
                </a:cubicBezTo>
                <a:close/>
                <a:moveTo>
                  <a:pt x="1966335" y="3843927"/>
                </a:moveTo>
                <a:cubicBezTo>
                  <a:pt x="1951349" y="3871932"/>
                  <a:pt x="1934839" y="3900581"/>
                  <a:pt x="1919853" y="3928587"/>
                </a:cubicBezTo>
                <a:cubicBezTo>
                  <a:pt x="1921250" y="3935347"/>
                  <a:pt x="1921250" y="3941141"/>
                  <a:pt x="1922520" y="3947901"/>
                </a:cubicBezTo>
                <a:cubicBezTo>
                  <a:pt x="1937633" y="3918930"/>
                  <a:pt x="1952619" y="3890924"/>
                  <a:pt x="1967732" y="3862275"/>
                </a:cubicBezTo>
                <a:cubicBezTo>
                  <a:pt x="1967732" y="3856481"/>
                  <a:pt x="1967732" y="3850687"/>
                  <a:pt x="1966335" y="3843927"/>
                </a:cubicBezTo>
                <a:close/>
                <a:moveTo>
                  <a:pt x="1898009" y="3838133"/>
                </a:moveTo>
                <a:cubicBezTo>
                  <a:pt x="1878832" y="3870001"/>
                  <a:pt x="1858258" y="3900581"/>
                  <a:pt x="1839208" y="3933415"/>
                </a:cubicBezTo>
                <a:cubicBezTo>
                  <a:pt x="1840478" y="3938244"/>
                  <a:pt x="1840478" y="3942106"/>
                  <a:pt x="1841875" y="3945969"/>
                </a:cubicBezTo>
                <a:cubicBezTo>
                  <a:pt x="1861052" y="3913135"/>
                  <a:pt x="1880229" y="3881267"/>
                  <a:pt x="1899279" y="3849721"/>
                </a:cubicBezTo>
                <a:cubicBezTo>
                  <a:pt x="1899279" y="3845859"/>
                  <a:pt x="1898009" y="3841996"/>
                  <a:pt x="1898009" y="3838133"/>
                </a:cubicBezTo>
                <a:close/>
                <a:moveTo>
                  <a:pt x="2066157" y="3826545"/>
                </a:moveTo>
                <a:cubicBezTo>
                  <a:pt x="2064760" y="3829442"/>
                  <a:pt x="2063490" y="3833304"/>
                  <a:pt x="2062093" y="3836202"/>
                </a:cubicBezTo>
                <a:cubicBezTo>
                  <a:pt x="2062093" y="3837167"/>
                  <a:pt x="2062093" y="3837167"/>
                  <a:pt x="2062093" y="3838133"/>
                </a:cubicBezTo>
                <a:cubicBezTo>
                  <a:pt x="2063490" y="3834270"/>
                  <a:pt x="2064760" y="3830407"/>
                  <a:pt x="2066157" y="3826545"/>
                </a:cubicBezTo>
                <a:close/>
                <a:moveTo>
                  <a:pt x="2051171" y="3819785"/>
                </a:moveTo>
                <a:cubicBezTo>
                  <a:pt x="2044313" y="3836202"/>
                  <a:pt x="2036058" y="3851653"/>
                  <a:pt x="2029200" y="3868070"/>
                </a:cubicBezTo>
                <a:cubicBezTo>
                  <a:pt x="2027930" y="3872898"/>
                  <a:pt x="2027930" y="3878370"/>
                  <a:pt x="2027930" y="3883199"/>
                </a:cubicBezTo>
                <a:cubicBezTo>
                  <a:pt x="2034661" y="3866138"/>
                  <a:pt x="2041519" y="3849721"/>
                  <a:pt x="2048377" y="3832339"/>
                </a:cubicBezTo>
                <a:cubicBezTo>
                  <a:pt x="2049774" y="3828476"/>
                  <a:pt x="2049774" y="3824613"/>
                  <a:pt x="2051171" y="3819785"/>
                </a:cubicBezTo>
                <a:close/>
                <a:moveTo>
                  <a:pt x="1895215" y="3808196"/>
                </a:moveTo>
                <a:cubicBezTo>
                  <a:pt x="1874768" y="3840064"/>
                  <a:pt x="1854194" y="3872898"/>
                  <a:pt x="1833747" y="3904444"/>
                </a:cubicBezTo>
                <a:cubicBezTo>
                  <a:pt x="1833747" y="3907341"/>
                  <a:pt x="1835017" y="3910238"/>
                  <a:pt x="1835017" y="3913135"/>
                </a:cubicBezTo>
                <a:cubicBezTo>
                  <a:pt x="1854194" y="3881267"/>
                  <a:pt x="1874768" y="3848756"/>
                  <a:pt x="1895215" y="3815922"/>
                </a:cubicBezTo>
                <a:cubicBezTo>
                  <a:pt x="1895215" y="3813025"/>
                  <a:pt x="1895215" y="3810128"/>
                  <a:pt x="1895215" y="3808196"/>
                </a:cubicBezTo>
                <a:close/>
                <a:moveTo>
                  <a:pt x="1967732" y="3800471"/>
                </a:moveTo>
                <a:cubicBezTo>
                  <a:pt x="1951349" y="3830407"/>
                  <a:pt x="1933569" y="3859378"/>
                  <a:pt x="1917059" y="3888027"/>
                </a:cubicBezTo>
                <a:cubicBezTo>
                  <a:pt x="1917059" y="3893822"/>
                  <a:pt x="1918456" y="3899616"/>
                  <a:pt x="1918456" y="3905410"/>
                </a:cubicBezTo>
                <a:cubicBezTo>
                  <a:pt x="1934839" y="3875473"/>
                  <a:pt x="1951349" y="3846824"/>
                  <a:pt x="1967732" y="3816888"/>
                </a:cubicBezTo>
                <a:cubicBezTo>
                  <a:pt x="1967732" y="3812059"/>
                  <a:pt x="1967732" y="3806265"/>
                  <a:pt x="1967732" y="3800471"/>
                </a:cubicBezTo>
                <a:close/>
                <a:moveTo>
                  <a:pt x="2021072" y="3792745"/>
                </a:moveTo>
                <a:cubicBezTo>
                  <a:pt x="2008753" y="3816888"/>
                  <a:pt x="1995037" y="3841996"/>
                  <a:pt x="1982718" y="3866138"/>
                </a:cubicBezTo>
                <a:cubicBezTo>
                  <a:pt x="1982718" y="3872898"/>
                  <a:pt x="1982718" y="3878370"/>
                  <a:pt x="1982718" y="3885130"/>
                </a:cubicBezTo>
                <a:cubicBezTo>
                  <a:pt x="1993640" y="3860344"/>
                  <a:pt x="2005959" y="3835236"/>
                  <a:pt x="2019675" y="3810128"/>
                </a:cubicBezTo>
                <a:cubicBezTo>
                  <a:pt x="2019675" y="3804334"/>
                  <a:pt x="2021072" y="3798539"/>
                  <a:pt x="2021072" y="3792745"/>
                </a:cubicBezTo>
                <a:close/>
                <a:moveTo>
                  <a:pt x="1891151" y="3781157"/>
                </a:moveTo>
                <a:cubicBezTo>
                  <a:pt x="1869307" y="3813991"/>
                  <a:pt x="1848733" y="3846824"/>
                  <a:pt x="1826889" y="3879336"/>
                </a:cubicBezTo>
                <a:cubicBezTo>
                  <a:pt x="1826889" y="3881267"/>
                  <a:pt x="1828159" y="3883199"/>
                  <a:pt x="1828159" y="3885130"/>
                </a:cubicBezTo>
                <a:cubicBezTo>
                  <a:pt x="1850130" y="3852618"/>
                  <a:pt x="1870577" y="3818819"/>
                  <a:pt x="1892548" y="3785985"/>
                </a:cubicBezTo>
                <a:cubicBezTo>
                  <a:pt x="1892548" y="3784054"/>
                  <a:pt x="1892548" y="3783088"/>
                  <a:pt x="1891151" y="3781157"/>
                </a:cubicBezTo>
                <a:close/>
                <a:moveTo>
                  <a:pt x="1967732" y="3761843"/>
                </a:moveTo>
                <a:cubicBezTo>
                  <a:pt x="1948555" y="3791779"/>
                  <a:pt x="1930775" y="3821716"/>
                  <a:pt x="1912995" y="3850687"/>
                </a:cubicBezTo>
                <a:cubicBezTo>
                  <a:pt x="1912995" y="3855516"/>
                  <a:pt x="1914392" y="3859378"/>
                  <a:pt x="1914392" y="3864207"/>
                </a:cubicBezTo>
                <a:cubicBezTo>
                  <a:pt x="1932172" y="3834270"/>
                  <a:pt x="1949952" y="3803368"/>
                  <a:pt x="1967732" y="3773431"/>
                </a:cubicBezTo>
                <a:cubicBezTo>
                  <a:pt x="1967732" y="3769568"/>
                  <a:pt x="1967732" y="3765706"/>
                  <a:pt x="1967732" y="3761843"/>
                </a:cubicBezTo>
                <a:close/>
                <a:moveTo>
                  <a:pt x="1891151" y="3758946"/>
                </a:moveTo>
                <a:cubicBezTo>
                  <a:pt x="1867910" y="3792745"/>
                  <a:pt x="1845939" y="3825579"/>
                  <a:pt x="1825492" y="3858413"/>
                </a:cubicBezTo>
                <a:cubicBezTo>
                  <a:pt x="1825492" y="3859378"/>
                  <a:pt x="1825492" y="3859378"/>
                  <a:pt x="1825492" y="3860344"/>
                </a:cubicBezTo>
                <a:cubicBezTo>
                  <a:pt x="1847336" y="3826545"/>
                  <a:pt x="1869180" y="3792745"/>
                  <a:pt x="1891151" y="3758946"/>
                </a:cubicBezTo>
                <a:close/>
                <a:moveTo>
                  <a:pt x="2060696" y="3757980"/>
                </a:moveTo>
                <a:cubicBezTo>
                  <a:pt x="2051171" y="3776328"/>
                  <a:pt x="2042916" y="3794677"/>
                  <a:pt x="2033391" y="3813025"/>
                </a:cubicBezTo>
                <a:cubicBezTo>
                  <a:pt x="2033391" y="3818819"/>
                  <a:pt x="2031994" y="3823648"/>
                  <a:pt x="2031994" y="3829442"/>
                </a:cubicBezTo>
                <a:cubicBezTo>
                  <a:pt x="2040122" y="3810128"/>
                  <a:pt x="2049774" y="3791779"/>
                  <a:pt x="2057902" y="3772466"/>
                </a:cubicBezTo>
                <a:cubicBezTo>
                  <a:pt x="2057902" y="3767637"/>
                  <a:pt x="2059299" y="3762809"/>
                  <a:pt x="2060696" y="3757980"/>
                </a:cubicBezTo>
                <a:close/>
                <a:moveTo>
                  <a:pt x="2023739" y="3743495"/>
                </a:moveTo>
                <a:cubicBezTo>
                  <a:pt x="2010150" y="3768603"/>
                  <a:pt x="1995037" y="3794677"/>
                  <a:pt x="1981321" y="3819785"/>
                </a:cubicBezTo>
                <a:cubicBezTo>
                  <a:pt x="1981321" y="3825579"/>
                  <a:pt x="1981321" y="3831373"/>
                  <a:pt x="1981321" y="3837167"/>
                </a:cubicBezTo>
                <a:cubicBezTo>
                  <a:pt x="1995037" y="3811093"/>
                  <a:pt x="2008753" y="3785020"/>
                  <a:pt x="2022342" y="3758946"/>
                </a:cubicBezTo>
                <a:cubicBezTo>
                  <a:pt x="2022342" y="3753152"/>
                  <a:pt x="2023739" y="3748323"/>
                  <a:pt x="2023739" y="3743495"/>
                </a:cubicBezTo>
                <a:close/>
                <a:moveTo>
                  <a:pt x="2088001" y="3738666"/>
                </a:moveTo>
                <a:cubicBezTo>
                  <a:pt x="2082540" y="3751220"/>
                  <a:pt x="2077079" y="3763774"/>
                  <a:pt x="2071618" y="3776328"/>
                </a:cubicBezTo>
                <a:cubicBezTo>
                  <a:pt x="2070221" y="3778260"/>
                  <a:pt x="2070221" y="3780191"/>
                  <a:pt x="2070221" y="3782123"/>
                </a:cubicBezTo>
                <a:cubicBezTo>
                  <a:pt x="2075682" y="3767637"/>
                  <a:pt x="2082540" y="3754117"/>
                  <a:pt x="2088001" y="3739632"/>
                </a:cubicBezTo>
                <a:cubicBezTo>
                  <a:pt x="2088001" y="3739632"/>
                  <a:pt x="2088001" y="3738666"/>
                  <a:pt x="2088001" y="3738666"/>
                </a:cubicBezTo>
                <a:close/>
                <a:moveTo>
                  <a:pt x="1966335" y="3727078"/>
                </a:moveTo>
                <a:cubicBezTo>
                  <a:pt x="1947158" y="3757980"/>
                  <a:pt x="1927981" y="3787917"/>
                  <a:pt x="1908931" y="3818819"/>
                </a:cubicBezTo>
                <a:cubicBezTo>
                  <a:pt x="1910328" y="3822682"/>
                  <a:pt x="1910328" y="3825579"/>
                  <a:pt x="1910328" y="3829442"/>
                </a:cubicBezTo>
                <a:cubicBezTo>
                  <a:pt x="1929378" y="3798539"/>
                  <a:pt x="1948555" y="3767637"/>
                  <a:pt x="1966335" y="3736735"/>
                </a:cubicBezTo>
                <a:cubicBezTo>
                  <a:pt x="1966335" y="3732872"/>
                  <a:pt x="1966335" y="3729975"/>
                  <a:pt x="1966335" y="3727078"/>
                </a:cubicBezTo>
                <a:close/>
                <a:moveTo>
                  <a:pt x="2067554" y="3701970"/>
                </a:moveTo>
                <a:cubicBezTo>
                  <a:pt x="2056632" y="3721284"/>
                  <a:pt x="2046980" y="3741563"/>
                  <a:pt x="2036058" y="3761843"/>
                </a:cubicBezTo>
                <a:cubicBezTo>
                  <a:pt x="2036058" y="3766671"/>
                  <a:pt x="2034661" y="3772466"/>
                  <a:pt x="2034661" y="3777294"/>
                </a:cubicBezTo>
                <a:cubicBezTo>
                  <a:pt x="2045710" y="3756049"/>
                  <a:pt x="2055235" y="3735769"/>
                  <a:pt x="2066157" y="3714524"/>
                </a:cubicBezTo>
                <a:cubicBezTo>
                  <a:pt x="2066157" y="3710661"/>
                  <a:pt x="2067554" y="3705832"/>
                  <a:pt x="2067554" y="3701970"/>
                </a:cubicBezTo>
                <a:close/>
                <a:moveTo>
                  <a:pt x="2027930" y="3698107"/>
                </a:moveTo>
                <a:cubicBezTo>
                  <a:pt x="2012817" y="3725146"/>
                  <a:pt x="1996434" y="3751220"/>
                  <a:pt x="1981321" y="3778260"/>
                </a:cubicBezTo>
                <a:cubicBezTo>
                  <a:pt x="1981321" y="3783088"/>
                  <a:pt x="1981321" y="3787917"/>
                  <a:pt x="1981321" y="3792745"/>
                </a:cubicBezTo>
                <a:cubicBezTo>
                  <a:pt x="1996434" y="3765706"/>
                  <a:pt x="2011420" y="3737700"/>
                  <a:pt x="2026533" y="3711627"/>
                </a:cubicBezTo>
                <a:cubicBezTo>
                  <a:pt x="2026533" y="3706798"/>
                  <a:pt x="2027930" y="3702935"/>
                  <a:pt x="2027930" y="3698107"/>
                </a:cubicBezTo>
                <a:close/>
                <a:moveTo>
                  <a:pt x="1967732" y="3695210"/>
                </a:moveTo>
                <a:cubicBezTo>
                  <a:pt x="1947158" y="3726112"/>
                  <a:pt x="1927981" y="3757980"/>
                  <a:pt x="1907534" y="3788882"/>
                </a:cubicBezTo>
                <a:cubicBezTo>
                  <a:pt x="1908931" y="3791779"/>
                  <a:pt x="1908931" y="3793711"/>
                  <a:pt x="1908931" y="3796608"/>
                </a:cubicBezTo>
                <a:cubicBezTo>
                  <a:pt x="1928108" y="3764740"/>
                  <a:pt x="1948555" y="3732872"/>
                  <a:pt x="1967732" y="3701004"/>
                </a:cubicBezTo>
                <a:cubicBezTo>
                  <a:pt x="1967732" y="3699073"/>
                  <a:pt x="1967732" y="3697141"/>
                  <a:pt x="1967732" y="3695210"/>
                </a:cubicBezTo>
                <a:close/>
                <a:moveTo>
                  <a:pt x="2101717" y="3673964"/>
                </a:moveTo>
                <a:cubicBezTo>
                  <a:pt x="2093462" y="3688450"/>
                  <a:pt x="2086731" y="3703901"/>
                  <a:pt x="2078476" y="3719352"/>
                </a:cubicBezTo>
                <a:cubicBezTo>
                  <a:pt x="2078476" y="3722249"/>
                  <a:pt x="2077079" y="3725146"/>
                  <a:pt x="2077079" y="3728043"/>
                </a:cubicBezTo>
                <a:cubicBezTo>
                  <a:pt x="2085334" y="3710661"/>
                  <a:pt x="2092192" y="3694244"/>
                  <a:pt x="2100320" y="3677827"/>
                </a:cubicBezTo>
                <a:cubicBezTo>
                  <a:pt x="2101717" y="3675896"/>
                  <a:pt x="2101717" y="3674930"/>
                  <a:pt x="2101717" y="3673964"/>
                </a:cubicBezTo>
                <a:close/>
                <a:moveTo>
                  <a:pt x="1967732" y="3667205"/>
                </a:moveTo>
                <a:cubicBezTo>
                  <a:pt x="1945761" y="3699073"/>
                  <a:pt x="1925314" y="3730941"/>
                  <a:pt x="1906137" y="3762809"/>
                </a:cubicBezTo>
                <a:cubicBezTo>
                  <a:pt x="1906137" y="3763774"/>
                  <a:pt x="1906137" y="3765706"/>
                  <a:pt x="1906137" y="3766671"/>
                </a:cubicBezTo>
                <a:cubicBezTo>
                  <a:pt x="1926711" y="3734803"/>
                  <a:pt x="1947158" y="3701970"/>
                  <a:pt x="1967732" y="3670102"/>
                </a:cubicBezTo>
                <a:cubicBezTo>
                  <a:pt x="1967732" y="3669136"/>
                  <a:pt x="1967732" y="3668170"/>
                  <a:pt x="1967732" y="3667205"/>
                </a:cubicBezTo>
                <a:close/>
                <a:moveTo>
                  <a:pt x="2030597" y="3657548"/>
                </a:moveTo>
                <a:cubicBezTo>
                  <a:pt x="2014214" y="3684587"/>
                  <a:pt x="1997831" y="3712592"/>
                  <a:pt x="1981321" y="3739632"/>
                </a:cubicBezTo>
                <a:cubicBezTo>
                  <a:pt x="1981321" y="3743495"/>
                  <a:pt x="1981321" y="3747357"/>
                  <a:pt x="1980051" y="3751220"/>
                </a:cubicBezTo>
                <a:cubicBezTo>
                  <a:pt x="1996434" y="3723215"/>
                  <a:pt x="2012817" y="3695210"/>
                  <a:pt x="2029200" y="3667205"/>
                </a:cubicBezTo>
                <a:cubicBezTo>
                  <a:pt x="2030597" y="3663342"/>
                  <a:pt x="2030597" y="3660445"/>
                  <a:pt x="2030597" y="3657548"/>
                </a:cubicBezTo>
                <a:close/>
                <a:moveTo>
                  <a:pt x="2075682" y="3649822"/>
                </a:moveTo>
                <a:cubicBezTo>
                  <a:pt x="2064760" y="3671067"/>
                  <a:pt x="2052441" y="3693278"/>
                  <a:pt x="2040122" y="3714524"/>
                </a:cubicBezTo>
                <a:cubicBezTo>
                  <a:pt x="2038852" y="3719352"/>
                  <a:pt x="2038852" y="3723215"/>
                  <a:pt x="2038852" y="3728043"/>
                </a:cubicBezTo>
                <a:cubicBezTo>
                  <a:pt x="2051171" y="3705832"/>
                  <a:pt x="2062093" y="3683621"/>
                  <a:pt x="2074412" y="3661410"/>
                </a:cubicBezTo>
                <a:cubicBezTo>
                  <a:pt x="2074412" y="3657548"/>
                  <a:pt x="2075682" y="3653685"/>
                  <a:pt x="2075682" y="3649822"/>
                </a:cubicBezTo>
                <a:close/>
                <a:moveTo>
                  <a:pt x="2034661" y="3620851"/>
                </a:moveTo>
                <a:cubicBezTo>
                  <a:pt x="2016881" y="3648856"/>
                  <a:pt x="1999101" y="3676861"/>
                  <a:pt x="1981321" y="3704867"/>
                </a:cubicBezTo>
                <a:cubicBezTo>
                  <a:pt x="1981321" y="3707764"/>
                  <a:pt x="1981321" y="3710661"/>
                  <a:pt x="1982718" y="3713558"/>
                </a:cubicBezTo>
                <a:cubicBezTo>
                  <a:pt x="1999101" y="3685553"/>
                  <a:pt x="2016881" y="3656582"/>
                  <a:pt x="2034661" y="3627611"/>
                </a:cubicBezTo>
                <a:cubicBezTo>
                  <a:pt x="2034661" y="3625680"/>
                  <a:pt x="2034661" y="3622782"/>
                  <a:pt x="2034661" y="3620851"/>
                </a:cubicBezTo>
                <a:close/>
                <a:moveTo>
                  <a:pt x="2115433" y="3613125"/>
                </a:moveTo>
                <a:cubicBezTo>
                  <a:pt x="2107178" y="3630508"/>
                  <a:pt x="2097653" y="3647891"/>
                  <a:pt x="2088001" y="3665273"/>
                </a:cubicBezTo>
                <a:cubicBezTo>
                  <a:pt x="2088001" y="3668170"/>
                  <a:pt x="2086731" y="3672033"/>
                  <a:pt x="2086731" y="3674930"/>
                </a:cubicBezTo>
                <a:cubicBezTo>
                  <a:pt x="2094859" y="3656582"/>
                  <a:pt x="2104511" y="3637268"/>
                  <a:pt x="2114036" y="3618920"/>
                </a:cubicBezTo>
                <a:cubicBezTo>
                  <a:pt x="2114036" y="3616988"/>
                  <a:pt x="2115433" y="3615057"/>
                  <a:pt x="2115433" y="3613125"/>
                </a:cubicBezTo>
                <a:close/>
                <a:moveTo>
                  <a:pt x="2082540" y="3601537"/>
                </a:moveTo>
                <a:cubicBezTo>
                  <a:pt x="2070221" y="3624714"/>
                  <a:pt x="2056632" y="3646925"/>
                  <a:pt x="2042916" y="3670102"/>
                </a:cubicBezTo>
                <a:cubicBezTo>
                  <a:pt x="2042916" y="3673964"/>
                  <a:pt x="2042916" y="3677827"/>
                  <a:pt x="2041519" y="3681690"/>
                </a:cubicBezTo>
                <a:cubicBezTo>
                  <a:pt x="2055235" y="3658513"/>
                  <a:pt x="2067554" y="3634371"/>
                  <a:pt x="2081143" y="3611194"/>
                </a:cubicBezTo>
                <a:cubicBezTo>
                  <a:pt x="2081143" y="3608297"/>
                  <a:pt x="2082540" y="3604434"/>
                  <a:pt x="2082540" y="3601537"/>
                </a:cubicBezTo>
                <a:close/>
                <a:moveTo>
                  <a:pt x="2037455" y="3588017"/>
                </a:moveTo>
                <a:cubicBezTo>
                  <a:pt x="2018278" y="3616023"/>
                  <a:pt x="2000498" y="3644993"/>
                  <a:pt x="1981321" y="3673964"/>
                </a:cubicBezTo>
                <a:cubicBezTo>
                  <a:pt x="1981321" y="3675896"/>
                  <a:pt x="1981321" y="3676861"/>
                  <a:pt x="1981321" y="3679759"/>
                </a:cubicBezTo>
                <a:cubicBezTo>
                  <a:pt x="2000498" y="3650788"/>
                  <a:pt x="2018278" y="3620851"/>
                  <a:pt x="2037455" y="3591880"/>
                </a:cubicBezTo>
                <a:cubicBezTo>
                  <a:pt x="2037455" y="3589949"/>
                  <a:pt x="2037455" y="3588983"/>
                  <a:pt x="2037455" y="3588017"/>
                </a:cubicBezTo>
                <a:close/>
                <a:moveTo>
                  <a:pt x="2037455" y="3562265"/>
                </a:moveTo>
                <a:cubicBezTo>
                  <a:pt x="2018278" y="3590914"/>
                  <a:pt x="2000498" y="3618920"/>
                  <a:pt x="1981321" y="3646925"/>
                </a:cubicBezTo>
                <a:cubicBezTo>
                  <a:pt x="1981321" y="3646925"/>
                  <a:pt x="1981321" y="3647891"/>
                  <a:pt x="1981321" y="3648856"/>
                </a:cubicBezTo>
                <a:cubicBezTo>
                  <a:pt x="2000498" y="3619885"/>
                  <a:pt x="2018278" y="3590914"/>
                  <a:pt x="2037455" y="3562265"/>
                </a:cubicBezTo>
                <a:close/>
                <a:moveTo>
                  <a:pt x="2127752" y="3559368"/>
                </a:moveTo>
                <a:cubicBezTo>
                  <a:pt x="2116703" y="3578682"/>
                  <a:pt x="2105781" y="3596709"/>
                  <a:pt x="2094859" y="3616023"/>
                </a:cubicBezTo>
                <a:cubicBezTo>
                  <a:pt x="2094859" y="3618920"/>
                  <a:pt x="2093462" y="3621817"/>
                  <a:pt x="2093462" y="3624714"/>
                </a:cubicBezTo>
                <a:cubicBezTo>
                  <a:pt x="2104511" y="3604434"/>
                  <a:pt x="2115433" y="3584476"/>
                  <a:pt x="2126355" y="3564197"/>
                </a:cubicBezTo>
                <a:cubicBezTo>
                  <a:pt x="2126355" y="3562265"/>
                  <a:pt x="2126355" y="3560334"/>
                  <a:pt x="2127752" y="3559368"/>
                </a:cubicBezTo>
                <a:close/>
                <a:moveTo>
                  <a:pt x="2090795" y="3559368"/>
                </a:moveTo>
                <a:cubicBezTo>
                  <a:pt x="2075682" y="3583511"/>
                  <a:pt x="2062093" y="3606366"/>
                  <a:pt x="2046980" y="3630508"/>
                </a:cubicBezTo>
                <a:cubicBezTo>
                  <a:pt x="2046980" y="3633405"/>
                  <a:pt x="2045710" y="3636302"/>
                  <a:pt x="2045710" y="3639199"/>
                </a:cubicBezTo>
                <a:cubicBezTo>
                  <a:pt x="2060696" y="3614091"/>
                  <a:pt x="2074412" y="3589949"/>
                  <a:pt x="2089398" y="3565162"/>
                </a:cubicBezTo>
                <a:cubicBezTo>
                  <a:pt x="2090795" y="3563231"/>
                  <a:pt x="2090795" y="3561300"/>
                  <a:pt x="2090795" y="3559368"/>
                </a:cubicBezTo>
                <a:close/>
                <a:moveTo>
                  <a:pt x="2096256" y="3520740"/>
                </a:moveTo>
                <a:cubicBezTo>
                  <a:pt x="2081270" y="3545849"/>
                  <a:pt x="2064760" y="3569991"/>
                  <a:pt x="2049774" y="3594777"/>
                </a:cubicBezTo>
                <a:cubicBezTo>
                  <a:pt x="2049774" y="3596709"/>
                  <a:pt x="2049774" y="3598640"/>
                  <a:pt x="2049774" y="3599606"/>
                </a:cubicBezTo>
                <a:cubicBezTo>
                  <a:pt x="2064760" y="3574819"/>
                  <a:pt x="2081143" y="3548746"/>
                  <a:pt x="2096256" y="3523637"/>
                </a:cubicBezTo>
                <a:cubicBezTo>
                  <a:pt x="2096256" y="3522672"/>
                  <a:pt x="2096256" y="3521706"/>
                  <a:pt x="2096256" y="3520740"/>
                </a:cubicBezTo>
                <a:close/>
                <a:moveTo>
                  <a:pt x="2138674" y="3508186"/>
                </a:moveTo>
                <a:cubicBezTo>
                  <a:pt x="2126355" y="3528466"/>
                  <a:pt x="2114036" y="3549711"/>
                  <a:pt x="2101717" y="3569025"/>
                </a:cubicBezTo>
                <a:cubicBezTo>
                  <a:pt x="2101717" y="3571922"/>
                  <a:pt x="2100320" y="3573854"/>
                  <a:pt x="2100320" y="3576751"/>
                </a:cubicBezTo>
                <a:cubicBezTo>
                  <a:pt x="2112639" y="3555505"/>
                  <a:pt x="2124958" y="3533294"/>
                  <a:pt x="2137277" y="3512049"/>
                </a:cubicBezTo>
                <a:cubicBezTo>
                  <a:pt x="2138674" y="3511083"/>
                  <a:pt x="2138674" y="3509152"/>
                  <a:pt x="2138674" y="3508186"/>
                </a:cubicBezTo>
                <a:close/>
                <a:moveTo>
                  <a:pt x="2157724" y="3504324"/>
                </a:moveTo>
                <a:cubicBezTo>
                  <a:pt x="2155057" y="3508186"/>
                  <a:pt x="2153660" y="3513015"/>
                  <a:pt x="2150993" y="3516878"/>
                </a:cubicBezTo>
                <a:cubicBezTo>
                  <a:pt x="2150993" y="3517843"/>
                  <a:pt x="2150993" y="3517843"/>
                  <a:pt x="2150993" y="3517843"/>
                </a:cubicBezTo>
                <a:cubicBezTo>
                  <a:pt x="2152263" y="3513015"/>
                  <a:pt x="2155057" y="3509152"/>
                  <a:pt x="2157724" y="3504324"/>
                </a:cubicBezTo>
                <a:close/>
                <a:moveTo>
                  <a:pt x="2101717" y="3486941"/>
                </a:moveTo>
                <a:cubicBezTo>
                  <a:pt x="2085334" y="3512049"/>
                  <a:pt x="2068951" y="3538123"/>
                  <a:pt x="2052441" y="3563231"/>
                </a:cubicBezTo>
                <a:cubicBezTo>
                  <a:pt x="2052441" y="3564197"/>
                  <a:pt x="2052441" y="3565162"/>
                  <a:pt x="2052441" y="3566128"/>
                </a:cubicBezTo>
                <a:cubicBezTo>
                  <a:pt x="2068951" y="3539089"/>
                  <a:pt x="2085334" y="3513015"/>
                  <a:pt x="2101717" y="3486941"/>
                </a:cubicBezTo>
                <a:close/>
                <a:moveTo>
                  <a:pt x="2149596" y="3463764"/>
                </a:moveTo>
                <a:cubicBezTo>
                  <a:pt x="2135880" y="3485010"/>
                  <a:pt x="2123561" y="3507221"/>
                  <a:pt x="2109972" y="3528466"/>
                </a:cubicBezTo>
                <a:cubicBezTo>
                  <a:pt x="2108575" y="3530397"/>
                  <a:pt x="2108575" y="3531363"/>
                  <a:pt x="2109972" y="3532329"/>
                </a:cubicBezTo>
                <a:cubicBezTo>
                  <a:pt x="2122291" y="3510118"/>
                  <a:pt x="2135880" y="3486941"/>
                  <a:pt x="2149596" y="3464730"/>
                </a:cubicBezTo>
                <a:cubicBezTo>
                  <a:pt x="2149596" y="3464730"/>
                  <a:pt x="2149596" y="3463764"/>
                  <a:pt x="2149596" y="3463764"/>
                </a:cubicBezTo>
                <a:close/>
                <a:moveTo>
                  <a:pt x="2172837" y="3452176"/>
                </a:moveTo>
                <a:cubicBezTo>
                  <a:pt x="2168773" y="3457970"/>
                  <a:pt x="2165979" y="3463764"/>
                  <a:pt x="2161915" y="3469558"/>
                </a:cubicBezTo>
                <a:cubicBezTo>
                  <a:pt x="2161915" y="3469558"/>
                  <a:pt x="2161915" y="3470524"/>
                  <a:pt x="2161915" y="3470524"/>
                </a:cubicBezTo>
                <a:cubicBezTo>
                  <a:pt x="2165979" y="3464730"/>
                  <a:pt x="2168773" y="3457970"/>
                  <a:pt x="2172837" y="3452176"/>
                </a:cubicBezTo>
                <a:close/>
                <a:moveTo>
                  <a:pt x="2144135" y="3445416"/>
                </a:moveTo>
                <a:cubicBezTo>
                  <a:pt x="2134483" y="3460867"/>
                  <a:pt x="2124958" y="3475353"/>
                  <a:pt x="2115433" y="3490804"/>
                </a:cubicBezTo>
                <a:cubicBezTo>
                  <a:pt x="2115433" y="3491769"/>
                  <a:pt x="2115433" y="3492735"/>
                  <a:pt x="2115433" y="3492735"/>
                </a:cubicBezTo>
                <a:cubicBezTo>
                  <a:pt x="2124958" y="3477284"/>
                  <a:pt x="2134483" y="3460867"/>
                  <a:pt x="2144135" y="3445416"/>
                </a:cubicBezTo>
                <a:close/>
                <a:moveTo>
                  <a:pt x="725918" y="0"/>
                </a:moveTo>
                <a:lnTo>
                  <a:pt x="744168" y="0"/>
                </a:lnTo>
                <a:lnTo>
                  <a:pt x="823145" y="93048"/>
                </a:lnTo>
                <a:cubicBezTo>
                  <a:pt x="933278" y="235035"/>
                  <a:pt x="1020694" y="386891"/>
                  <a:pt x="1084321" y="546714"/>
                </a:cubicBezTo>
                <a:cubicBezTo>
                  <a:pt x="1283964" y="1054027"/>
                  <a:pt x="1349624" y="1626042"/>
                  <a:pt x="1419346" y="2231856"/>
                </a:cubicBezTo>
                <a:cubicBezTo>
                  <a:pt x="1458970" y="2572426"/>
                  <a:pt x="1498594" y="2924583"/>
                  <a:pt x="1565650" y="3279638"/>
                </a:cubicBezTo>
                <a:cubicBezTo>
                  <a:pt x="1608068" y="3505289"/>
                  <a:pt x="1660011" y="3721284"/>
                  <a:pt x="1722876" y="3926655"/>
                </a:cubicBezTo>
                <a:cubicBezTo>
                  <a:pt x="1747514" y="3888993"/>
                  <a:pt x="1773549" y="3852618"/>
                  <a:pt x="1799457" y="3814956"/>
                </a:cubicBezTo>
                <a:cubicBezTo>
                  <a:pt x="1762627" y="3612160"/>
                  <a:pt x="1732528" y="3397131"/>
                  <a:pt x="1710557" y="3169548"/>
                </a:cubicBezTo>
                <a:cubicBezTo>
                  <a:pt x="1681855" y="2867607"/>
                  <a:pt x="1666869" y="2568563"/>
                  <a:pt x="1653153" y="2280141"/>
                </a:cubicBezTo>
                <a:cubicBezTo>
                  <a:pt x="1618990" y="1592243"/>
                  <a:pt x="1588891" y="943294"/>
                  <a:pt x="1366006" y="390271"/>
                </a:cubicBezTo>
                <a:cubicBezTo>
                  <a:pt x="1335209" y="314625"/>
                  <a:pt x="1297617" y="240346"/>
                  <a:pt x="1253532" y="168120"/>
                </a:cubicBezTo>
                <a:lnTo>
                  <a:pt x="1132207" y="0"/>
                </a:lnTo>
                <a:lnTo>
                  <a:pt x="1148483" y="0"/>
                </a:lnTo>
                <a:lnTo>
                  <a:pt x="1266486" y="164016"/>
                </a:lnTo>
                <a:cubicBezTo>
                  <a:pt x="1310254" y="236081"/>
                  <a:pt x="1347528" y="310279"/>
                  <a:pt x="1378326" y="386408"/>
                </a:cubicBezTo>
                <a:cubicBezTo>
                  <a:pt x="1601210" y="941362"/>
                  <a:pt x="1632706" y="1591277"/>
                  <a:pt x="1665472" y="2280141"/>
                </a:cubicBezTo>
                <a:cubicBezTo>
                  <a:pt x="1679188" y="2568563"/>
                  <a:pt x="1694174" y="2867607"/>
                  <a:pt x="1722876" y="3168583"/>
                </a:cubicBezTo>
                <a:cubicBezTo>
                  <a:pt x="1743450" y="3391337"/>
                  <a:pt x="1772152" y="3600571"/>
                  <a:pt x="1809109" y="3799505"/>
                </a:cubicBezTo>
                <a:cubicBezTo>
                  <a:pt x="1832350" y="3764740"/>
                  <a:pt x="1856988" y="3729009"/>
                  <a:pt x="1881499" y="3694244"/>
                </a:cubicBezTo>
                <a:cubicBezTo>
                  <a:pt x="1865116" y="3474387"/>
                  <a:pt x="1858258" y="3261290"/>
                  <a:pt x="1855591" y="3060425"/>
                </a:cubicBezTo>
                <a:cubicBezTo>
                  <a:pt x="1852797" y="2804837"/>
                  <a:pt x="1858258" y="2552146"/>
                  <a:pt x="1862449" y="2307181"/>
                </a:cubicBezTo>
                <a:cubicBezTo>
                  <a:pt x="1877435" y="1544923"/>
                  <a:pt x="1891151" y="825479"/>
                  <a:pt x="1650486" y="236081"/>
                </a:cubicBezTo>
                <a:cubicBezTo>
                  <a:pt x="1630611" y="187797"/>
                  <a:pt x="1607687" y="140317"/>
                  <a:pt x="1581700" y="93802"/>
                </a:cubicBezTo>
                <a:lnTo>
                  <a:pt x="1521791" y="0"/>
                </a:lnTo>
                <a:lnTo>
                  <a:pt x="1537583" y="0"/>
                </a:lnTo>
                <a:lnTo>
                  <a:pt x="1594193" y="89819"/>
                </a:lnTo>
                <a:cubicBezTo>
                  <a:pt x="1620006" y="136212"/>
                  <a:pt x="1642930" y="183451"/>
                  <a:pt x="1662805" y="231253"/>
                </a:cubicBezTo>
                <a:cubicBezTo>
                  <a:pt x="1904740" y="822582"/>
                  <a:pt x="1891151" y="1544280"/>
                  <a:pt x="1876038" y="2307181"/>
                </a:cubicBezTo>
                <a:cubicBezTo>
                  <a:pt x="1870577" y="2552146"/>
                  <a:pt x="1866513" y="2804837"/>
                  <a:pt x="1869307" y="3060425"/>
                </a:cubicBezTo>
                <a:cubicBezTo>
                  <a:pt x="1870577" y="3255495"/>
                  <a:pt x="1877435" y="3462799"/>
                  <a:pt x="1893818" y="3675896"/>
                </a:cubicBezTo>
                <a:cubicBezTo>
                  <a:pt x="1917059" y="3642096"/>
                  <a:pt x="1941697" y="3608297"/>
                  <a:pt x="1964938" y="3574819"/>
                </a:cubicBezTo>
                <a:cubicBezTo>
                  <a:pt x="1969129" y="3364297"/>
                  <a:pt x="1978654" y="3156995"/>
                  <a:pt x="1992370" y="2955486"/>
                </a:cubicBezTo>
                <a:cubicBezTo>
                  <a:pt x="2005959" y="2742067"/>
                  <a:pt x="2023739" y="2530901"/>
                  <a:pt x="2041519" y="2327460"/>
                </a:cubicBezTo>
                <a:cubicBezTo>
                  <a:pt x="2114036" y="1494063"/>
                  <a:pt x="2181092" y="706698"/>
                  <a:pt x="1923917" y="86720"/>
                </a:cubicBezTo>
                <a:lnTo>
                  <a:pt x="1881171" y="0"/>
                </a:lnTo>
                <a:lnTo>
                  <a:pt x="1896153" y="0"/>
                </a:lnTo>
                <a:lnTo>
                  <a:pt x="1936236" y="81892"/>
                </a:lnTo>
                <a:cubicBezTo>
                  <a:pt x="2194681" y="703801"/>
                  <a:pt x="2126355" y="1492132"/>
                  <a:pt x="2055235" y="2327460"/>
                </a:cubicBezTo>
                <a:cubicBezTo>
                  <a:pt x="2037455" y="2531866"/>
                  <a:pt x="2019675" y="2742067"/>
                  <a:pt x="2005959" y="2955486"/>
                </a:cubicBezTo>
                <a:cubicBezTo>
                  <a:pt x="1993640" y="3150234"/>
                  <a:pt x="1984115" y="3349812"/>
                  <a:pt x="1980051" y="3553574"/>
                </a:cubicBezTo>
                <a:cubicBezTo>
                  <a:pt x="2001895" y="3521706"/>
                  <a:pt x="2025136" y="3489838"/>
                  <a:pt x="2046980" y="3457970"/>
                </a:cubicBezTo>
                <a:cubicBezTo>
                  <a:pt x="2068951" y="3241010"/>
                  <a:pt x="2094859" y="3036282"/>
                  <a:pt x="2119497" y="2852156"/>
                </a:cubicBezTo>
                <a:cubicBezTo>
                  <a:pt x="2144135" y="2673824"/>
                  <a:pt x="2170043" y="2497101"/>
                  <a:pt x="2196078" y="2326495"/>
                </a:cubicBezTo>
                <a:cubicBezTo>
                  <a:pt x="2318093" y="1512774"/>
                  <a:pt x="2425523" y="796649"/>
                  <a:pt x="2273678" y="201841"/>
                </a:cubicBezTo>
                <a:lnTo>
                  <a:pt x="2207058" y="0"/>
                </a:lnTo>
                <a:lnTo>
                  <a:pt x="2221230" y="0"/>
                </a:lnTo>
                <a:lnTo>
                  <a:pt x="2287309" y="200907"/>
                </a:lnTo>
                <a:cubicBezTo>
                  <a:pt x="2439239" y="797841"/>
                  <a:pt x="2331809" y="1514705"/>
                  <a:pt x="2209794" y="2328426"/>
                </a:cubicBezTo>
                <a:cubicBezTo>
                  <a:pt x="2183759" y="2499032"/>
                  <a:pt x="2157724" y="2676721"/>
                  <a:pt x="2133213" y="2854087"/>
                </a:cubicBezTo>
                <a:cubicBezTo>
                  <a:pt x="2109972" y="3030488"/>
                  <a:pt x="2085334" y="3227490"/>
                  <a:pt x="2063490" y="3434793"/>
                </a:cubicBezTo>
                <a:cubicBezTo>
                  <a:pt x="2083937" y="3405822"/>
                  <a:pt x="2104511" y="3376851"/>
                  <a:pt x="2124958" y="3347881"/>
                </a:cubicBezTo>
                <a:cubicBezTo>
                  <a:pt x="2160518" y="3149269"/>
                  <a:pt x="2198872" y="2951623"/>
                  <a:pt x="2238496" y="2754621"/>
                </a:cubicBezTo>
                <a:cubicBezTo>
                  <a:pt x="2268595" y="2605259"/>
                  <a:pt x="2299964" y="2456542"/>
                  <a:pt x="2330063" y="2312975"/>
                </a:cubicBezTo>
                <a:cubicBezTo>
                  <a:pt x="2499973" y="1505169"/>
                  <a:pt x="2648978" y="793480"/>
                  <a:pt x="2550764" y="200983"/>
                </a:cubicBezTo>
                <a:lnTo>
                  <a:pt x="2503578" y="0"/>
                </a:lnTo>
                <a:lnTo>
                  <a:pt x="2517572" y="0"/>
                </a:lnTo>
                <a:lnTo>
                  <a:pt x="2564335" y="200051"/>
                </a:lnTo>
                <a:cubicBezTo>
                  <a:pt x="2662366" y="794687"/>
                  <a:pt x="2512292" y="1507221"/>
                  <a:pt x="2342382" y="2315872"/>
                </a:cubicBezTo>
                <a:cubicBezTo>
                  <a:pt x="2312283" y="2458473"/>
                  <a:pt x="2280914" y="2607191"/>
                  <a:pt x="2250815" y="2756552"/>
                </a:cubicBezTo>
                <a:cubicBezTo>
                  <a:pt x="2213858" y="2942931"/>
                  <a:pt x="2176901" y="3131886"/>
                  <a:pt x="2142738" y="3320841"/>
                </a:cubicBezTo>
                <a:cubicBezTo>
                  <a:pt x="2161915" y="3293801"/>
                  <a:pt x="2181092" y="3267084"/>
                  <a:pt x="2200142" y="3240044"/>
                </a:cubicBezTo>
                <a:cubicBezTo>
                  <a:pt x="2248021" y="3046905"/>
                  <a:pt x="2297297" y="2854087"/>
                  <a:pt x="2347843" y="2659338"/>
                </a:cubicBezTo>
                <a:cubicBezTo>
                  <a:pt x="2380736" y="2533798"/>
                  <a:pt x="2413502" y="2408579"/>
                  <a:pt x="2446268" y="2287867"/>
                </a:cubicBezTo>
                <a:cubicBezTo>
                  <a:pt x="2525326" y="1989708"/>
                  <a:pt x="2601240" y="1705310"/>
                  <a:pt x="2663081" y="1435216"/>
                </a:cubicBezTo>
                <a:lnTo>
                  <a:pt x="2688181" y="1317863"/>
                </a:lnTo>
                <a:lnTo>
                  <a:pt x="2688181" y="1384708"/>
                </a:lnTo>
                <a:lnTo>
                  <a:pt x="2664974" y="1490533"/>
                </a:lnTo>
                <a:cubicBezTo>
                  <a:pt x="2605859" y="1744964"/>
                  <a:pt x="2534851" y="2012160"/>
                  <a:pt x="2459984" y="2290764"/>
                </a:cubicBezTo>
                <a:cubicBezTo>
                  <a:pt x="2427218" y="2412442"/>
                  <a:pt x="2394325" y="2536695"/>
                  <a:pt x="2361559" y="2662236"/>
                </a:cubicBezTo>
                <a:cubicBezTo>
                  <a:pt x="2313680" y="2846362"/>
                  <a:pt x="2265801" y="3028557"/>
                  <a:pt x="2222113" y="3210108"/>
                </a:cubicBezTo>
                <a:cubicBezTo>
                  <a:pt x="2238496" y="3185965"/>
                  <a:pt x="2254879" y="3161823"/>
                  <a:pt x="2272659" y="3137681"/>
                </a:cubicBezTo>
                <a:cubicBezTo>
                  <a:pt x="2330063" y="2949692"/>
                  <a:pt x="2388864" y="2759449"/>
                  <a:pt x="2449062" y="2568563"/>
                </a:cubicBezTo>
                <a:cubicBezTo>
                  <a:pt x="2483225" y="2461370"/>
                  <a:pt x="2517388" y="2355465"/>
                  <a:pt x="2550281" y="2251170"/>
                </a:cubicBezTo>
                <a:lnTo>
                  <a:pt x="2688181" y="1813734"/>
                </a:lnTo>
                <a:lnTo>
                  <a:pt x="2688181" y="1859425"/>
                </a:lnTo>
                <a:lnTo>
                  <a:pt x="2562600" y="2255033"/>
                </a:lnTo>
                <a:cubicBezTo>
                  <a:pt x="2529707" y="2359328"/>
                  <a:pt x="2495544" y="2465233"/>
                  <a:pt x="2461381" y="2572426"/>
                </a:cubicBezTo>
                <a:cubicBezTo>
                  <a:pt x="2405247" y="2749792"/>
                  <a:pt x="2349240" y="2927480"/>
                  <a:pt x="2295900" y="3102916"/>
                </a:cubicBezTo>
                <a:cubicBezTo>
                  <a:pt x="2310886" y="3082636"/>
                  <a:pt x="2324602" y="3062356"/>
                  <a:pt x="2339715" y="3042077"/>
                </a:cubicBezTo>
                <a:cubicBezTo>
                  <a:pt x="2406644" y="2854087"/>
                  <a:pt x="2475097" y="2668030"/>
                  <a:pt x="2543423" y="2481650"/>
                </a:cubicBezTo>
                <a:lnTo>
                  <a:pt x="2568061" y="2414373"/>
                </a:lnTo>
                <a:lnTo>
                  <a:pt x="2688181" y="2083697"/>
                </a:lnTo>
                <a:lnTo>
                  <a:pt x="2688181" y="2123804"/>
                </a:lnTo>
                <a:lnTo>
                  <a:pt x="2580380" y="2418880"/>
                </a:lnTo>
                <a:lnTo>
                  <a:pt x="2555742" y="2486479"/>
                </a:lnTo>
                <a:cubicBezTo>
                  <a:pt x="2492877" y="2657407"/>
                  <a:pt x="2429885" y="2828979"/>
                  <a:pt x="2368417" y="3001517"/>
                </a:cubicBezTo>
                <a:cubicBezTo>
                  <a:pt x="2382006" y="2984457"/>
                  <a:pt x="2394325" y="2967074"/>
                  <a:pt x="2406644" y="2949692"/>
                </a:cubicBezTo>
                <a:cubicBezTo>
                  <a:pt x="2472303" y="2788420"/>
                  <a:pt x="2539359" y="2627470"/>
                  <a:pt x="2604891" y="2467165"/>
                </a:cubicBezTo>
                <a:lnTo>
                  <a:pt x="2647309" y="2364157"/>
                </a:lnTo>
                <a:lnTo>
                  <a:pt x="2688181" y="2264816"/>
                </a:lnTo>
                <a:lnTo>
                  <a:pt x="2688181" y="2300053"/>
                </a:lnTo>
                <a:lnTo>
                  <a:pt x="2659628" y="2368985"/>
                </a:lnTo>
                <a:lnTo>
                  <a:pt x="2617210" y="2471993"/>
                </a:lnTo>
                <a:cubicBezTo>
                  <a:pt x="2558409" y="2614916"/>
                  <a:pt x="2499608" y="2758483"/>
                  <a:pt x="2440807" y="2902372"/>
                </a:cubicBezTo>
                <a:cubicBezTo>
                  <a:pt x="2450459" y="2888853"/>
                  <a:pt x="2459984" y="2876299"/>
                  <a:pt x="2469636" y="2862778"/>
                </a:cubicBezTo>
                <a:cubicBezTo>
                  <a:pt x="2531104" y="2727581"/>
                  <a:pt x="2591302" y="2592705"/>
                  <a:pt x="2652770" y="2458473"/>
                </a:cubicBezTo>
                <a:lnTo>
                  <a:pt x="2688181" y="2380524"/>
                </a:lnTo>
                <a:lnTo>
                  <a:pt x="2688181" y="2412855"/>
                </a:lnTo>
                <a:lnTo>
                  <a:pt x="2665089" y="2463302"/>
                </a:lnTo>
                <a:cubicBezTo>
                  <a:pt x="2613146" y="2577254"/>
                  <a:pt x="2561203" y="2692172"/>
                  <a:pt x="2509260" y="2806768"/>
                </a:cubicBezTo>
                <a:cubicBezTo>
                  <a:pt x="2514721" y="2798077"/>
                  <a:pt x="2521579" y="2788420"/>
                  <a:pt x="2528437" y="2779729"/>
                </a:cubicBezTo>
                <a:lnTo>
                  <a:pt x="2688181" y="2455878"/>
                </a:lnTo>
                <a:lnTo>
                  <a:pt x="2688181" y="2485719"/>
                </a:lnTo>
                <a:lnTo>
                  <a:pt x="2576189" y="2713096"/>
                </a:lnTo>
                <a:cubicBezTo>
                  <a:pt x="2578983" y="2709555"/>
                  <a:pt x="2581650" y="2705692"/>
                  <a:pt x="2584444" y="2701829"/>
                </a:cubicBezTo>
                <a:lnTo>
                  <a:pt x="2688181" y="2503872"/>
                </a:lnTo>
                <a:lnTo>
                  <a:pt x="2688181" y="2532751"/>
                </a:lnTo>
                <a:lnTo>
                  <a:pt x="2658231" y="2589808"/>
                </a:lnTo>
                <a:lnTo>
                  <a:pt x="2688181" y="2535702"/>
                </a:lnTo>
                <a:lnTo>
                  <a:pt x="2688181" y="2599024"/>
                </a:lnTo>
                <a:lnTo>
                  <a:pt x="2663819" y="2636161"/>
                </a:lnTo>
                <a:cubicBezTo>
                  <a:pt x="2641848" y="2670927"/>
                  <a:pt x="2620004" y="2704726"/>
                  <a:pt x="2598160" y="2739169"/>
                </a:cubicBezTo>
                <a:cubicBezTo>
                  <a:pt x="2578983" y="2771037"/>
                  <a:pt x="2558409" y="2802905"/>
                  <a:pt x="2539359" y="2835739"/>
                </a:cubicBezTo>
                <a:cubicBezTo>
                  <a:pt x="2514721" y="2877264"/>
                  <a:pt x="2491480" y="2918789"/>
                  <a:pt x="2466842" y="2960314"/>
                </a:cubicBezTo>
                <a:cubicBezTo>
                  <a:pt x="2443601" y="3001517"/>
                  <a:pt x="2421757" y="3042077"/>
                  <a:pt x="2398516" y="3083602"/>
                </a:cubicBezTo>
                <a:cubicBezTo>
                  <a:pt x="2375148" y="3128989"/>
                  <a:pt x="2351907" y="3174377"/>
                  <a:pt x="2328666" y="3219765"/>
                </a:cubicBezTo>
                <a:cubicBezTo>
                  <a:pt x="2306822" y="3266118"/>
                  <a:pt x="2283581" y="3313115"/>
                  <a:pt x="2261737" y="3360435"/>
                </a:cubicBezTo>
                <a:cubicBezTo>
                  <a:pt x="2242560" y="3405822"/>
                  <a:pt x="2222113" y="3451210"/>
                  <a:pt x="2202936" y="3496598"/>
                </a:cubicBezTo>
                <a:cubicBezTo>
                  <a:pt x="2181092" y="3551643"/>
                  <a:pt x="2159121" y="3607331"/>
                  <a:pt x="2138674" y="3662376"/>
                </a:cubicBezTo>
                <a:cubicBezTo>
                  <a:pt x="2126355" y="3702935"/>
                  <a:pt x="2112639" y="3744460"/>
                  <a:pt x="2098923" y="3785020"/>
                </a:cubicBezTo>
                <a:cubicBezTo>
                  <a:pt x="2083937" y="3841030"/>
                  <a:pt x="2068951" y="3896719"/>
                  <a:pt x="2055235" y="3951763"/>
                </a:cubicBezTo>
                <a:cubicBezTo>
                  <a:pt x="2044313" y="4008740"/>
                  <a:pt x="2033391" y="4066681"/>
                  <a:pt x="2022342" y="4123658"/>
                </a:cubicBezTo>
                <a:cubicBezTo>
                  <a:pt x="2016881" y="4166792"/>
                  <a:pt x="2012817" y="4209283"/>
                  <a:pt x="2008753" y="4252739"/>
                </a:cubicBezTo>
                <a:cubicBezTo>
                  <a:pt x="2007356" y="4307784"/>
                  <a:pt x="2007356" y="4362829"/>
                  <a:pt x="2007356" y="4417873"/>
                </a:cubicBezTo>
                <a:cubicBezTo>
                  <a:pt x="2012817" y="4471631"/>
                  <a:pt x="2018278" y="4524744"/>
                  <a:pt x="2025136" y="4578823"/>
                </a:cubicBezTo>
                <a:cubicBezTo>
                  <a:pt x="2034661" y="4622279"/>
                  <a:pt x="2045710" y="4664770"/>
                  <a:pt x="2056632" y="4708227"/>
                </a:cubicBezTo>
                <a:cubicBezTo>
                  <a:pt x="2075682" y="4758121"/>
                  <a:pt x="2096256" y="4808337"/>
                  <a:pt x="2116703" y="4857588"/>
                </a:cubicBezTo>
                <a:cubicBezTo>
                  <a:pt x="2243957" y="5079698"/>
                  <a:pt x="2388785" y="5285512"/>
                  <a:pt x="2551347" y="5473808"/>
                </a:cubicBezTo>
                <a:lnTo>
                  <a:pt x="2688181" y="5621958"/>
                </a:lnTo>
                <a:lnTo>
                  <a:pt x="2688181" y="5641698"/>
                </a:lnTo>
                <a:lnTo>
                  <a:pt x="2566345" y="5511425"/>
                </a:lnTo>
                <a:cubicBezTo>
                  <a:pt x="2417391" y="5342368"/>
                  <a:pt x="2282279" y="5158644"/>
                  <a:pt x="2163312" y="4961883"/>
                </a:cubicBezTo>
                <a:cubicBezTo>
                  <a:pt x="2275040" y="5207895"/>
                  <a:pt x="2406057" y="5432178"/>
                  <a:pt x="2559201" y="5637585"/>
                </a:cubicBezTo>
                <a:lnTo>
                  <a:pt x="2688181" y="5797557"/>
                </a:lnTo>
                <a:lnTo>
                  <a:pt x="2688181" y="5817844"/>
                </a:lnTo>
                <a:lnTo>
                  <a:pt x="2539262" y="5633179"/>
                </a:lnTo>
                <a:cubicBezTo>
                  <a:pt x="2367806" y="5401517"/>
                  <a:pt x="2223478" y="5146090"/>
                  <a:pt x="2104511" y="4862416"/>
                </a:cubicBezTo>
                <a:cubicBezTo>
                  <a:pt x="2101717" y="4857588"/>
                  <a:pt x="2098923" y="4851794"/>
                  <a:pt x="2096256" y="4846965"/>
                </a:cubicBezTo>
                <a:cubicBezTo>
                  <a:pt x="2205159" y="5221857"/>
                  <a:pt x="2365304" y="5590587"/>
                  <a:pt x="2602470" y="5930945"/>
                </a:cubicBezTo>
                <a:lnTo>
                  <a:pt x="2688181" y="6046960"/>
                </a:lnTo>
                <a:lnTo>
                  <a:pt x="2688181" y="6069444"/>
                </a:lnTo>
                <a:lnTo>
                  <a:pt x="2586786" y="5931939"/>
                </a:lnTo>
                <a:cubicBezTo>
                  <a:pt x="2339386" y="5575408"/>
                  <a:pt x="2175060" y="5187454"/>
                  <a:pt x="2066157" y="4794817"/>
                </a:cubicBezTo>
                <a:cubicBezTo>
                  <a:pt x="2060696" y="4787092"/>
                  <a:pt x="2056632" y="4778401"/>
                  <a:pt x="2052441" y="4769709"/>
                </a:cubicBezTo>
                <a:cubicBezTo>
                  <a:pt x="2129022" y="5253202"/>
                  <a:pt x="2276723" y="5725750"/>
                  <a:pt x="2537962" y="6154198"/>
                </a:cubicBezTo>
                <a:cubicBezTo>
                  <a:pt x="2565331" y="6198459"/>
                  <a:pt x="2594033" y="6242318"/>
                  <a:pt x="2624100" y="6285734"/>
                </a:cubicBezTo>
                <a:lnTo>
                  <a:pt x="2688181" y="6373287"/>
                </a:lnTo>
                <a:lnTo>
                  <a:pt x="2688181" y="6395634"/>
                </a:lnTo>
                <a:lnTo>
                  <a:pt x="2618115" y="6300219"/>
                </a:lnTo>
                <a:cubicBezTo>
                  <a:pt x="2586159" y="6254147"/>
                  <a:pt x="2555742" y="6207633"/>
                  <a:pt x="2527040" y="6160957"/>
                </a:cubicBezTo>
                <a:cubicBezTo>
                  <a:pt x="2257546" y="5719956"/>
                  <a:pt x="2109972" y="5231956"/>
                  <a:pt x="2033391" y="4732369"/>
                </a:cubicBezTo>
                <a:cubicBezTo>
                  <a:pt x="2030597" y="4725609"/>
                  <a:pt x="2026533" y="4719815"/>
                  <a:pt x="2023739" y="4714021"/>
                </a:cubicBezTo>
                <a:cubicBezTo>
                  <a:pt x="2021072" y="4708227"/>
                  <a:pt x="2018278" y="4703398"/>
                  <a:pt x="2015611" y="4697604"/>
                </a:cubicBezTo>
                <a:cubicBezTo>
                  <a:pt x="2042916" y="5288933"/>
                  <a:pt x="2156454" y="5792383"/>
                  <a:pt x="2361559" y="6233063"/>
                </a:cubicBezTo>
                <a:cubicBezTo>
                  <a:pt x="2431282" y="6382263"/>
                  <a:pt x="2515650" y="6526937"/>
                  <a:pt x="2614609" y="6666812"/>
                </a:cubicBezTo>
                <a:lnTo>
                  <a:pt x="2688181" y="6764794"/>
                </a:lnTo>
                <a:lnTo>
                  <a:pt x="2688181" y="6786449"/>
                </a:lnTo>
                <a:lnTo>
                  <a:pt x="2610773" y="6684406"/>
                </a:lnTo>
                <a:cubicBezTo>
                  <a:pt x="2508236" y="6540819"/>
                  <a:pt x="2421059" y="6392161"/>
                  <a:pt x="2349240" y="6237891"/>
                </a:cubicBezTo>
                <a:cubicBezTo>
                  <a:pt x="2139944" y="5788520"/>
                  <a:pt x="2026533" y="5273481"/>
                  <a:pt x="2000498" y="4666702"/>
                </a:cubicBezTo>
                <a:cubicBezTo>
                  <a:pt x="1995037" y="4655113"/>
                  <a:pt x="1988179" y="4642559"/>
                  <a:pt x="1982718" y="4630005"/>
                </a:cubicBezTo>
                <a:cubicBezTo>
                  <a:pt x="1954016" y="5211677"/>
                  <a:pt x="2000498" y="5780795"/>
                  <a:pt x="2181092" y="6311284"/>
                </a:cubicBezTo>
                <a:cubicBezTo>
                  <a:pt x="2215954" y="6413970"/>
                  <a:pt x="2257292" y="6514564"/>
                  <a:pt x="2304965" y="6613105"/>
                </a:cubicBezTo>
                <a:lnTo>
                  <a:pt x="2441896" y="6857998"/>
                </a:lnTo>
                <a:lnTo>
                  <a:pt x="2425665" y="6857998"/>
                </a:lnTo>
                <a:lnTo>
                  <a:pt x="2290439" y="6614674"/>
                </a:lnTo>
                <a:cubicBezTo>
                  <a:pt x="2243258" y="6516736"/>
                  <a:pt x="2202237" y="6416867"/>
                  <a:pt x="2167376" y="6315147"/>
                </a:cubicBezTo>
                <a:cubicBezTo>
                  <a:pt x="1984115" y="5774035"/>
                  <a:pt x="1939030" y="5195260"/>
                  <a:pt x="1970399" y="4602966"/>
                </a:cubicBezTo>
                <a:cubicBezTo>
                  <a:pt x="1964938" y="4591377"/>
                  <a:pt x="1959477" y="4579789"/>
                  <a:pt x="1954016" y="4568200"/>
                </a:cubicBezTo>
                <a:cubicBezTo>
                  <a:pt x="1869307" y="5201054"/>
                  <a:pt x="1862449" y="5811697"/>
                  <a:pt x="1996434" y="6387574"/>
                </a:cubicBezTo>
                <a:cubicBezTo>
                  <a:pt x="2016944" y="6474809"/>
                  <a:pt x="2041900" y="6561642"/>
                  <a:pt x="2071300" y="6647508"/>
                </a:cubicBezTo>
                <a:lnTo>
                  <a:pt x="2155398" y="6857998"/>
                </a:lnTo>
                <a:lnTo>
                  <a:pt x="2140396" y="6857998"/>
                </a:lnTo>
                <a:lnTo>
                  <a:pt x="2057410" y="6648957"/>
                </a:lnTo>
                <a:cubicBezTo>
                  <a:pt x="2028184" y="6563573"/>
                  <a:pt x="2003228" y="6477224"/>
                  <a:pt x="1982718" y="6390472"/>
                </a:cubicBezTo>
                <a:cubicBezTo>
                  <a:pt x="1847336" y="5806868"/>
                  <a:pt x="1855591" y="5187534"/>
                  <a:pt x="1943094" y="4545024"/>
                </a:cubicBezTo>
                <a:cubicBezTo>
                  <a:pt x="1937633" y="4533435"/>
                  <a:pt x="1932172" y="4520881"/>
                  <a:pt x="1926711" y="4508327"/>
                </a:cubicBezTo>
                <a:cubicBezTo>
                  <a:pt x="1923917" y="4522813"/>
                  <a:pt x="1919853" y="4538264"/>
                  <a:pt x="1917059" y="4553715"/>
                </a:cubicBezTo>
                <a:cubicBezTo>
                  <a:pt x="1768088" y="5287001"/>
                  <a:pt x="1733925" y="5910842"/>
                  <a:pt x="1811776" y="6462899"/>
                </a:cubicBezTo>
                <a:cubicBezTo>
                  <a:pt x="1822762" y="6537580"/>
                  <a:pt x="1836446" y="6611616"/>
                  <a:pt x="1852861" y="6684808"/>
                </a:cubicBezTo>
                <a:lnTo>
                  <a:pt x="1898760" y="6857998"/>
                </a:lnTo>
                <a:lnTo>
                  <a:pt x="1885053" y="6857998"/>
                </a:lnTo>
                <a:lnTo>
                  <a:pt x="1839319" y="6685291"/>
                </a:lnTo>
                <a:cubicBezTo>
                  <a:pt x="1823079" y="6612341"/>
                  <a:pt x="1809744" y="6538546"/>
                  <a:pt x="1799457" y="6463865"/>
                </a:cubicBezTo>
                <a:cubicBezTo>
                  <a:pt x="1721606" y="5910842"/>
                  <a:pt x="1757166" y="5285070"/>
                  <a:pt x="1904740" y="4550818"/>
                </a:cubicBezTo>
                <a:cubicBezTo>
                  <a:pt x="1908931" y="4529573"/>
                  <a:pt x="1914392" y="4507361"/>
                  <a:pt x="1918456" y="4486116"/>
                </a:cubicBezTo>
                <a:cubicBezTo>
                  <a:pt x="1912995" y="4473562"/>
                  <a:pt x="1907534" y="4461974"/>
                  <a:pt x="1902073" y="4449742"/>
                </a:cubicBezTo>
                <a:cubicBezTo>
                  <a:pt x="1709287" y="5157598"/>
                  <a:pt x="1591685" y="5859982"/>
                  <a:pt x="1631309" y="6534039"/>
                </a:cubicBezTo>
                <a:lnTo>
                  <a:pt x="1673282" y="6857998"/>
                </a:lnTo>
                <a:lnTo>
                  <a:pt x="1659867" y="6857998"/>
                </a:lnTo>
                <a:lnTo>
                  <a:pt x="1620387" y="6536936"/>
                </a:lnTo>
                <a:cubicBezTo>
                  <a:pt x="1579366" y="5856119"/>
                  <a:pt x="1701032" y="5146975"/>
                  <a:pt x="1896612" y="4432359"/>
                </a:cubicBezTo>
                <a:cubicBezTo>
                  <a:pt x="1892421" y="4421736"/>
                  <a:pt x="1886960" y="4411114"/>
                  <a:pt x="1882896" y="4400491"/>
                </a:cubicBezTo>
                <a:cubicBezTo>
                  <a:pt x="1635373" y="5147941"/>
                  <a:pt x="1463034" y="5890884"/>
                  <a:pt x="1454906" y="6605500"/>
                </a:cubicBezTo>
                <a:lnTo>
                  <a:pt x="1464128" y="6857998"/>
                </a:lnTo>
                <a:lnTo>
                  <a:pt x="1450412" y="6857998"/>
                </a:lnTo>
                <a:lnTo>
                  <a:pt x="1441190" y="6605500"/>
                </a:lnTo>
                <a:cubicBezTo>
                  <a:pt x="1449446" y="5884124"/>
                  <a:pt x="1624451" y="5135387"/>
                  <a:pt x="1874641" y="4381177"/>
                </a:cubicBezTo>
                <a:cubicBezTo>
                  <a:pt x="1869180" y="4369589"/>
                  <a:pt x="1865116" y="4358966"/>
                  <a:pt x="1861052" y="4348343"/>
                </a:cubicBezTo>
                <a:cubicBezTo>
                  <a:pt x="1562856" y="5132490"/>
                  <a:pt x="1337304" y="5912773"/>
                  <a:pt x="1281170" y="6670202"/>
                </a:cubicBezTo>
                <a:lnTo>
                  <a:pt x="1273538" y="6857998"/>
                </a:lnTo>
                <a:lnTo>
                  <a:pt x="1259839" y="6857998"/>
                </a:lnTo>
                <a:lnTo>
                  <a:pt x="1267582" y="6669236"/>
                </a:lnTo>
                <a:cubicBezTo>
                  <a:pt x="1323588" y="5906013"/>
                  <a:pt x="1551934" y="5118970"/>
                  <a:pt x="1854194" y="4329995"/>
                </a:cubicBezTo>
                <a:cubicBezTo>
                  <a:pt x="1850130" y="4319372"/>
                  <a:pt x="1845939" y="4309715"/>
                  <a:pt x="1841875" y="4300058"/>
                </a:cubicBezTo>
                <a:cubicBezTo>
                  <a:pt x="1493134" y="5117038"/>
                  <a:pt x="1215512" y="5934019"/>
                  <a:pt x="1114420" y="6731041"/>
                </a:cubicBezTo>
                <a:lnTo>
                  <a:pt x="1101410" y="6857998"/>
                </a:lnTo>
                <a:lnTo>
                  <a:pt x="1087641" y="6857998"/>
                </a:lnTo>
                <a:lnTo>
                  <a:pt x="1100704" y="6729110"/>
                </a:lnTo>
                <a:cubicBezTo>
                  <a:pt x="1203320" y="5926293"/>
                  <a:pt x="1483608" y="5104484"/>
                  <a:pt x="1835017" y="4281710"/>
                </a:cubicBezTo>
                <a:cubicBezTo>
                  <a:pt x="1830953" y="4272053"/>
                  <a:pt x="1828159" y="4263362"/>
                  <a:pt x="1824095" y="4253705"/>
                </a:cubicBezTo>
                <a:cubicBezTo>
                  <a:pt x="1427474" y="5102553"/>
                  <a:pt x="1100704" y="5953333"/>
                  <a:pt x="954400" y="6786729"/>
                </a:cubicBezTo>
                <a:lnTo>
                  <a:pt x="942800" y="6857998"/>
                </a:lnTo>
                <a:lnTo>
                  <a:pt x="928961" y="6857998"/>
                </a:lnTo>
                <a:lnTo>
                  <a:pt x="940684" y="6784798"/>
                </a:lnTo>
                <a:cubicBezTo>
                  <a:pt x="1088385" y="5945607"/>
                  <a:pt x="1417950" y="5089999"/>
                  <a:pt x="1817237" y="4236322"/>
                </a:cubicBezTo>
                <a:cubicBezTo>
                  <a:pt x="1814570" y="4227631"/>
                  <a:pt x="1810379" y="4219906"/>
                  <a:pt x="1807712" y="4211214"/>
                </a:cubicBezTo>
                <a:cubicBezTo>
                  <a:pt x="1366006" y="5089033"/>
                  <a:pt x="992627" y="5970715"/>
                  <a:pt x="803905" y="6838877"/>
                </a:cubicBezTo>
                <a:lnTo>
                  <a:pt x="799948" y="6857998"/>
                </a:lnTo>
                <a:lnTo>
                  <a:pt x="786045" y="6857998"/>
                </a:lnTo>
                <a:lnTo>
                  <a:pt x="790316" y="6836946"/>
                </a:lnTo>
                <a:cubicBezTo>
                  <a:pt x="980308" y="5962989"/>
                  <a:pt x="1356482" y="5075513"/>
                  <a:pt x="1800854" y="4193832"/>
                </a:cubicBezTo>
                <a:cubicBezTo>
                  <a:pt x="1798060" y="4186106"/>
                  <a:pt x="1795393" y="4179346"/>
                  <a:pt x="1792599" y="4171621"/>
                </a:cubicBezTo>
                <a:cubicBezTo>
                  <a:pt x="1370213" y="4963372"/>
                  <a:pt x="998098" y="5759560"/>
                  <a:pt x="757759" y="6549185"/>
                </a:cubicBezTo>
                <a:lnTo>
                  <a:pt x="671233" y="6857998"/>
                </a:lnTo>
                <a:lnTo>
                  <a:pt x="658109" y="6857998"/>
                </a:lnTo>
                <a:lnTo>
                  <a:pt x="746029" y="6544479"/>
                </a:lnTo>
                <a:cubicBezTo>
                  <a:pt x="987894" y="5750642"/>
                  <a:pt x="1362593" y="4950335"/>
                  <a:pt x="1788535" y="4155204"/>
                </a:cubicBezTo>
                <a:cubicBezTo>
                  <a:pt x="1785868" y="4149410"/>
                  <a:pt x="1784471" y="4142971"/>
                  <a:pt x="1781677" y="4136212"/>
                </a:cubicBezTo>
                <a:cubicBezTo>
                  <a:pt x="1328176" y="4941202"/>
                  <a:pt x="924946" y="5752352"/>
                  <a:pt x="650769" y="6559744"/>
                </a:cubicBezTo>
                <a:lnTo>
                  <a:pt x="556425" y="6857998"/>
                </a:lnTo>
                <a:lnTo>
                  <a:pt x="542696" y="6857998"/>
                </a:lnTo>
                <a:lnTo>
                  <a:pt x="637642" y="6557571"/>
                </a:lnTo>
                <a:cubicBezTo>
                  <a:pt x="913345" y="5745110"/>
                  <a:pt x="1319160" y="4928889"/>
                  <a:pt x="1776216" y="4118829"/>
                </a:cubicBezTo>
                <a:cubicBezTo>
                  <a:pt x="1774819" y="4113035"/>
                  <a:pt x="1772152" y="4108206"/>
                  <a:pt x="1770755" y="4102412"/>
                </a:cubicBezTo>
                <a:cubicBezTo>
                  <a:pt x="1293363" y="4915006"/>
                  <a:pt x="863031" y="5735980"/>
                  <a:pt x="558631" y="6554767"/>
                </a:cubicBezTo>
                <a:lnTo>
                  <a:pt x="452709" y="6857998"/>
                </a:lnTo>
                <a:lnTo>
                  <a:pt x="437511" y="6857998"/>
                </a:lnTo>
                <a:lnTo>
                  <a:pt x="543742" y="6552316"/>
                </a:lnTo>
                <a:cubicBezTo>
                  <a:pt x="849061" y="5727998"/>
                  <a:pt x="1282949" y="4902694"/>
                  <a:pt x="1763897" y="4085030"/>
                </a:cubicBezTo>
                <a:cubicBezTo>
                  <a:pt x="1762627" y="4080201"/>
                  <a:pt x="1761230" y="4076338"/>
                  <a:pt x="1759833" y="4071510"/>
                </a:cubicBezTo>
                <a:cubicBezTo>
                  <a:pt x="1259659" y="4892836"/>
                  <a:pt x="804506" y="5721309"/>
                  <a:pt x="474092" y="6550244"/>
                </a:cubicBezTo>
                <a:lnTo>
                  <a:pt x="358241" y="6857998"/>
                </a:lnTo>
                <a:lnTo>
                  <a:pt x="343223" y="6857998"/>
                </a:lnTo>
                <a:lnTo>
                  <a:pt x="459689" y="6548073"/>
                </a:lnTo>
                <a:cubicBezTo>
                  <a:pt x="791606" y="5714081"/>
                  <a:pt x="1249245" y="4880644"/>
                  <a:pt x="1752975" y="4055093"/>
                </a:cubicBezTo>
                <a:cubicBezTo>
                  <a:pt x="1751578" y="4051230"/>
                  <a:pt x="1750308" y="4048333"/>
                  <a:pt x="1748911" y="4044470"/>
                </a:cubicBezTo>
                <a:cubicBezTo>
                  <a:pt x="1303809" y="4754258"/>
                  <a:pt x="890995" y="5469840"/>
                  <a:pt x="559495" y="6187414"/>
                </a:cubicBezTo>
                <a:lnTo>
                  <a:pt x="276936" y="6857998"/>
                </a:lnTo>
                <a:lnTo>
                  <a:pt x="261963" y="6857998"/>
                </a:lnTo>
                <a:lnTo>
                  <a:pt x="546533" y="6183083"/>
                </a:lnTo>
                <a:cubicBezTo>
                  <a:pt x="880105" y="5461209"/>
                  <a:pt x="1295204" y="4741463"/>
                  <a:pt x="1743450" y="4028053"/>
                </a:cubicBezTo>
                <a:cubicBezTo>
                  <a:pt x="1742053" y="4026122"/>
                  <a:pt x="1742053" y="4023225"/>
                  <a:pt x="1740656" y="4021294"/>
                </a:cubicBezTo>
                <a:cubicBezTo>
                  <a:pt x="1281171" y="4735427"/>
                  <a:pt x="853260" y="5456441"/>
                  <a:pt x="504770" y="6180533"/>
                </a:cubicBezTo>
                <a:lnTo>
                  <a:pt x="205514" y="6857998"/>
                </a:lnTo>
                <a:lnTo>
                  <a:pt x="190375" y="6857998"/>
                </a:lnTo>
                <a:lnTo>
                  <a:pt x="491183" y="6176187"/>
                </a:lnTo>
                <a:cubicBezTo>
                  <a:pt x="841632" y="5447750"/>
                  <a:pt x="1272662" y="4722390"/>
                  <a:pt x="1735195" y="4003911"/>
                </a:cubicBezTo>
                <a:cubicBezTo>
                  <a:pt x="1735195" y="4002945"/>
                  <a:pt x="1733798" y="4001980"/>
                  <a:pt x="1733798" y="4001014"/>
                </a:cubicBezTo>
                <a:cubicBezTo>
                  <a:pt x="1262025" y="4719493"/>
                  <a:pt x="821042" y="5445396"/>
                  <a:pt x="458693" y="6174920"/>
                </a:cubicBezTo>
                <a:lnTo>
                  <a:pt x="146073" y="6857998"/>
                </a:lnTo>
                <a:lnTo>
                  <a:pt x="130917" y="6857998"/>
                </a:lnTo>
                <a:lnTo>
                  <a:pt x="443840" y="6172913"/>
                </a:lnTo>
                <a:cubicBezTo>
                  <a:pt x="806683" y="5441534"/>
                  <a:pt x="1248786" y="4714182"/>
                  <a:pt x="1721606" y="3994254"/>
                </a:cubicBezTo>
                <a:cubicBezTo>
                  <a:pt x="1240594" y="4714182"/>
                  <a:pt x="791086" y="5441534"/>
                  <a:pt x="418730" y="6172913"/>
                </a:cubicBezTo>
                <a:lnTo>
                  <a:pt x="96153" y="6857998"/>
                </a:lnTo>
                <a:lnTo>
                  <a:pt x="80796" y="6857998"/>
                </a:lnTo>
                <a:lnTo>
                  <a:pt x="353426" y="6272586"/>
                </a:lnTo>
                <a:cubicBezTo>
                  <a:pt x="669007" y="5640567"/>
                  <a:pt x="1043649" y="5011536"/>
                  <a:pt x="1446652" y="4387937"/>
                </a:cubicBezTo>
                <a:cubicBezTo>
                  <a:pt x="1037458" y="5011536"/>
                  <a:pt x="658268" y="5640024"/>
                  <a:pt x="336728" y="6272179"/>
                </a:cubicBezTo>
                <a:lnTo>
                  <a:pt x="58031" y="6857998"/>
                </a:lnTo>
                <a:lnTo>
                  <a:pt x="42523" y="6857998"/>
                </a:lnTo>
                <a:lnTo>
                  <a:pt x="225890" y="6463447"/>
                </a:lnTo>
                <a:cubicBezTo>
                  <a:pt x="441614" y="6022078"/>
                  <a:pt x="687002" y="5582747"/>
                  <a:pt x="951606" y="5145044"/>
                </a:cubicBezTo>
                <a:cubicBezTo>
                  <a:pt x="683954" y="5582747"/>
                  <a:pt x="435518" y="6022622"/>
                  <a:pt x="216693" y="6463855"/>
                </a:cubicBezTo>
                <a:lnTo>
                  <a:pt x="30560" y="6857998"/>
                </a:lnTo>
                <a:lnTo>
                  <a:pt x="14846" y="6857998"/>
                </a:lnTo>
                <a:lnTo>
                  <a:pt x="105151" y="6661511"/>
                </a:lnTo>
                <a:lnTo>
                  <a:pt x="13721" y="6857998"/>
                </a:lnTo>
                <a:lnTo>
                  <a:pt x="0" y="6857998"/>
                </a:lnTo>
                <a:lnTo>
                  <a:pt x="344324" y="6158081"/>
                </a:lnTo>
                <a:cubicBezTo>
                  <a:pt x="739516" y="5412261"/>
                  <a:pt x="1211860" y="4671691"/>
                  <a:pt x="1713351" y="3940175"/>
                </a:cubicBezTo>
                <a:cubicBezTo>
                  <a:pt x="1649089" y="3731906"/>
                  <a:pt x="1595749" y="3512049"/>
                  <a:pt x="1551934" y="3281247"/>
                </a:cubicBezTo>
                <a:cubicBezTo>
                  <a:pt x="1485006" y="2926515"/>
                  <a:pt x="1445254" y="2574357"/>
                  <a:pt x="1405630" y="2232822"/>
                </a:cubicBezTo>
                <a:cubicBezTo>
                  <a:pt x="1335908" y="1627973"/>
                  <a:pt x="1270248" y="1055959"/>
                  <a:pt x="1070605" y="550577"/>
                </a:cubicBezTo>
                <a:cubicBezTo>
                  <a:pt x="1007073" y="391478"/>
                  <a:pt x="918824" y="239260"/>
                  <a:pt x="808322" y="9704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8160" rIns="38160" tIns="38160" bIns="3816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3000" strike="noStrike" u="none">
              <a:solidFill>
                <a:srgbClr val="ffffff"/>
              </a:solidFill>
              <a:uFillTx/>
              <a:latin typeface="Arial"/>
              <a:ea typeface="Arial"/>
            </a:endParaRPr>
          </a:p>
        </p:txBody>
      </p:sp>
      <p:cxnSp>
        <p:nvCxnSpPr>
          <p:cNvPr id="402" name="Connettore diritto 6"/>
          <p:cNvCxnSpPr/>
          <p:nvPr/>
        </p:nvCxnSpPr>
        <p:spPr>
          <a:xfrm>
            <a:off x="721440" y="1255680"/>
            <a:ext cx="9842040" cy="360"/>
          </a:xfrm>
          <a:prstGeom prst="straightConnector1">
            <a:avLst/>
          </a:prstGeom>
          <a:ln>
            <a:solidFill>
              <a:srgbClr val="a7a7a7"/>
            </a:solidFill>
            <a:round/>
          </a:ln>
        </p:spPr>
      </p:cxnSp>
      <p:pic>
        <p:nvPicPr>
          <p:cNvPr id="403" name="Immagine 5" descr=""/>
          <p:cNvPicPr/>
          <p:nvPr/>
        </p:nvPicPr>
        <p:blipFill>
          <a:blip r:embed="rId2"/>
          <a:stretch/>
        </p:blipFill>
        <p:spPr>
          <a:xfrm>
            <a:off x="721440" y="6252120"/>
            <a:ext cx="1367640" cy="55332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3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bg object 16" descr=""/>
          <p:cNvPicPr/>
          <p:nvPr/>
        </p:nvPicPr>
        <p:blipFill>
          <a:blip r:embed="rId2"/>
          <a:stretch/>
        </p:blipFill>
        <p:spPr>
          <a:xfrm>
            <a:off x="0" y="0"/>
            <a:ext cx="61423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bg object 17" descr=""/>
          <p:cNvPicPr/>
          <p:nvPr/>
        </p:nvPicPr>
        <p:blipFill>
          <a:blip r:embed="rId3"/>
          <a:stretch/>
        </p:blipFill>
        <p:spPr>
          <a:xfrm>
            <a:off x="0" y="0"/>
            <a:ext cx="693468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bg object 18" descr=""/>
          <p:cNvPicPr/>
          <p:nvPr/>
        </p:nvPicPr>
        <p:blipFill>
          <a:blip r:embed="rId4"/>
          <a:stretch/>
        </p:blipFill>
        <p:spPr>
          <a:xfrm>
            <a:off x="9900000" y="147960"/>
            <a:ext cx="2088360" cy="1566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7" name="bg object 19" descr=""/>
          <p:cNvPicPr/>
          <p:nvPr/>
        </p:nvPicPr>
        <p:blipFill>
          <a:blip r:embed="rId5"/>
          <a:stretch/>
        </p:blipFill>
        <p:spPr>
          <a:xfrm>
            <a:off x="9375480" y="5868000"/>
            <a:ext cx="2620440" cy="381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bg object 20" descr=""/>
          <p:cNvPicPr/>
          <p:nvPr/>
        </p:nvPicPr>
        <p:blipFill>
          <a:blip r:embed="rId6"/>
          <a:stretch/>
        </p:blipFill>
        <p:spPr>
          <a:xfrm>
            <a:off x="9749520" y="6399360"/>
            <a:ext cx="1857240" cy="38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907920" y="723960"/>
            <a:ext cx="8718480" cy="3661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Arial"/>
              </a:rPr>
              <a:t>Fai clic per modificare il formato del testo del titolo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ftr" idx="7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marL="1440" indent="0" algn="ctr" defTabSz="914400">
              <a:lnSpc>
                <a:spcPts val="955"/>
              </a:lnSpc>
              <a:buNone/>
              <a:tabLst>
                <a:tab algn="l" pos="0"/>
              </a:tabLst>
              <a:defRPr b="0" i="1" lang="en-US" sz="900" strike="noStrike" u="none">
                <a:solidFill>
                  <a:srgbClr val="4689c7"/>
                </a:solidFill>
                <a:uFillTx/>
                <a:latin typeface="Calibri"/>
                <a:ea typeface="Arial"/>
              </a:defRPr>
            </a:lvl1pPr>
          </a:lstStyle>
          <a:p>
            <a:pPr marL="1440" indent="0" algn="ctr" defTabSz="914400">
              <a:lnSpc>
                <a:spcPts val="955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rgbClr val="4689c7"/>
                </a:solidFill>
                <a:uFillTx/>
                <a:latin typeface="Calibri"/>
                <a:ea typeface="Arial"/>
              </a:rPr>
              <a:t>&lt;piè di pagina&gt;</a:t>
            </a:r>
            <a:endParaRPr b="0" lang="it-IT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dt" idx="7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4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rPr>
              <a:t>&lt;data/ora&gt;</a:t>
            </a:r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 type="sldNum" idx="80"/>
          </p:nvPr>
        </p:nvSpPr>
        <p:spPr>
          <a:xfrm>
            <a:off x="8524440" y="6264000"/>
            <a:ext cx="212760" cy="1843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1FCBCC4-B8DD-4DC6-973E-52395DA626AF}" type="slidenum">
              <a:rPr b="0" lang="it-IT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7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16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17" name="PlaceHolder 1"/>
          <p:cNvSpPr>
            <a:spLocks noGrp="1"/>
          </p:cNvSpPr>
          <p:nvPr>
            <p:ph type="body"/>
          </p:nvPr>
        </p:nvSpPr>
        <p:spPr>
          <a:xfrm>
            <a:off x="527040" y="476640"/>
            <a:ext cx="11232720" cy="647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bd2b0b"/>
                </a:solidFill>
                <a:uFillTx/>
                <a:latin typeface="Century Gothic"/>
                <a:ea typeface="Century Gothic"/>
              </a:rPr>
              <a:t>Fare clic per modificare il titolo della diapositiva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527040" y="1413000"/>
            <a:ext cx="11232720" cy="46080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testo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 type="sldNum" idx="81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AEE8936-F8E2-4B9F-BC0B-26FE8E8D538E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4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ftr" idx="8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marL="1440" indent="0" algn="ctr" defTabSz="914400">
              <a:lnSpc>
                <a:spcPts val="955"/>
              </a:lnSpc>
              <a:buNone/>
              <a:tabLst>
                <a:tab algn="l" pos="0"/>
              </a:tabLst>
              <a:defRPr b="0" i="1" lang="en-US" sz="900" strike="noStrike" u="none">
                <a:solidFill>
                  <a:srgbClr val="4689c7"/>
                </a:solidFill>
                <a:uFillTx/>
                <a:latin typeface="Calibri"/>
                <a:ea typeface="Arial"/>
              </a:defRPr>
            </a:lvl1pPr>
          </a:lstStyle>
          <a:p>
            <a:pPr marL="1440" indent="0" algn="ctr" defTabSz="914400">
              <a:lnSpc>
                <a:spcPts val="955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rgbClr val="4689c7"/>
                </a:solidFill>
                <a:uFillTx/>
                <a:latin typeface="Calibri"/>
                <a:ea typeface="Arial"/>
              </a:rPr>
              <a:t>&lt;piè di pagina&gt;</a:t>
            </a:r>
            <a:endParaRPr b="0" lang="it-IT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dt" idx="8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4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rPr>
              <a:t>&lt;data/ora&gt;</a:t>
            </a:r>
            <a:endParaRPr b="0" lang="it-IT" sz="4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sldNum" idx="84"/>
          </p:nvPr>
        </p:nvSpPr>
        <p:spPr>
          <a:xfrm>
            <a:off x="8524440" y="6264000"/>
            <a:ext cx="212760" cy="1843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898B276-EF76-456F-8237-28CEF45F6DE6}" type="slidenum">
              <a:rPr b="0" lang="it-IT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6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body"/>
          </p:nvPr>
        </p:nvSpPr>
        <p:spPr>
          <a:xfrm>
            <a:off x="1487520" y="2781000"/>
            <a:ext cx="9216720" cy="43200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it-IT" sz="20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Nome Cognome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439640" y="3573000"/>
            <a:ext cx="9312840" cy="935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Struttura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1390680" y="4725000"/>
            <a:ext cx="9410400" cy="1439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3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nome.cognome@unibo.it</a:t>
            </a:r>
            <a:endParaRPr b="0" lang="it-IT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 defTabSz="914400">
              <a:lnSpc>
                <a:spcPct val="10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it-IT" sz="1300" strike="noStrike" u="none">
                <a:solidFill>
                  <a:srgbClr val="595959"/>
                </a:solidFill>
                <a:uFillTx/>
                <a:latin typeface="Century Gothic"/>
                <a:ea typeface="Century Gothic"/>
              </a:rPr>
              <a:t>051 20 99982</a:t>
            </a:r>
            <a:endParaRPr b="0" lang="it-IT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sldNum" idx="8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A058CF8-96A2-4370-A047-455E6F46129A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4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28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29" name="PlaceHolder 1"/>
          <p:cNvSpPr>
            <a:spLocks noGrp="1"/>
          </p:cNvSpPr>
          <p:nvPr>
            <p:ph type="body"/>
          </p:nvPr>
        </p:nvSpPr>
        <p:spPr>
          <a:xfrm>
            <a:off x="527040" y="1413000"/>
            <a:ext cx="11232720" cy="431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uFillTx/>
                <a:latin typeface="Century Gothic"/>
                <a:ea typeface="Century Gothic"/>
              </a:rPr>
              <a:t>Fare clic per modificare il testo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527040" y="476640"/>
            <a:ext cx="11232720" cy="647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/>
          </a:bodyPr>
          <a:p>
            <a:pPr indent="0" defTabSz="914400">
              <a:lnSpc>
                <a:spcPts val="22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bd2b0b"/>
                </a:solidFill>
                <a:uFillTx/>
                <a:latin typeface="Century Gothic"/>
                <a:ea typeface="Century Gothic"/>
              </a:rPr>
              <a:t>Fare clic per modificare il titolo della diapositiva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sldNum" idx="85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9D39D5-2321-46F5-9300-5146059FCBEB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Picture 2"/>
          <p:cNvPicPr/>
          <p:nvPr/>
        </p:nvPicPr>
        <p:blipFill>
          <a:blip r:embed="rId2"/>
          <a:stretch/>
        </p:blipFill>
        <p:spPr>
          <a:xfrm>
            <a:off x="11208600" y="5858640"/>
            <a:ext cx="999000" cy="999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54" name="Picture 4" descr="Picture 4"/>
          <p:cNvPicPr/>
          <p:nvPr/>
        </p:nvPicPr>
        <p:blipFill>
          <a:blip r:embed="rId3"/>
          <a:stretch/>
        </p:blipFill>
        <p:spPr>
          <a:xfrm>
            <a:off x="8926920" y="6021360"/>
            <a:ext cx="2187720" cy="5922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55" name="Immagine 1" descr="Immagine 1"/>
          <p:cNvPicPr/>
          <p:nvPr/>
        </p:nvPicPr>
        <p:blipFill>
          <a:blip r:embed="rId4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sldNum" idx="9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F71C632-A65E-49C8-A137-99FF5427C804}" type="slidenum"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1</a:t>
            </a:fld>
            <a:endParaRPr b="0" lang="it-IT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slideLayout" Target="../slideLayouts/slideLayout3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45.png"/><Relationship Id="rId7" Type="http://schemas.openxmlformats.org/officeDocument/2006/relationships/slideLayout" Target="../slideLayouts/slideLayout4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5.png"/><Relationship Id="rId3" Type="http://schemas.openxmlformats.org/officeDocument/2006/relationships/image" Target="../media/image44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slideLayout" Target="../slideLayouts/slideLayout4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svg"/><Relationship Id="rId3" Type="http://schemas.openxmlformats.org/officeDocument/2006/relationships/image" Target="../media/image49.png"/><Relationship Id="rId4" Type="http://schemas.openxmlformats.org/officeDocument/2006/relationships/image" Target="../media/image50.svg"/><Relationship Id="rId5" Type="http://schemas.openxmlformats.org/officeDocument/2006/relationships/image" Target="../media/image51.png"/><Relationship Id="rId6" Type="http://schemas.openxmlformats.org/officeDocument/2006/relationships/image" Target="../media/image52.svg"/><Relationship Id="rId7" Type="http://schemas.openxmlformats.org/officeDocument/2006/relationships/slideLayout" Target="../slideLayouts/slideLayout4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4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4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5.wmf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slideLayout" Target="../slideLayouts/slideLayout4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slideLayout" Target="../slideLayouts/slideLayout4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4.png"/><Relationship Id="rId7" Type="http://schemas.openxmlformats.org/officeDocument/2006/relationships/slideLayout" Target="../slideLayouts/slideLayout4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4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4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4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microsoft.com/office/2007/relationships/hdphoto" Target="../media/hdphoto1.wdp"/><Relationship Id="rId3" Type="http://schemas.openxmlformats.org/officeDocument/2006/relationships/image" Target="../media/image30.png"/><Relationship Id="rId4" Type="http://schemas.openxmlformats.org/officeDocument/2006/relationships/image" Target="../media/image31.wmf"/><Relationship Id="rId5" Type="http://schemas.openxmlformats.org/officeDocument/2006/relationships/image" Target="../media/image32.png"/><Relationship Id="rId6" Type="http://schemas.openxmlformats.org/officeDocument/2006/relationships/image" Target="../media/image32.png"/><Relationship Id="rId7" Type="http://schemas.openxmlformats.org/officeDocument/2006/relationships/slideLayout" Target="../slideLayouts/slideLayout4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22.jpe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4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slideLayout" Target="../slideLayouts/slideLayout3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Text Box 2"/>
          <p:cNvSpPr/>
          <p:nvPr/>
        </p:nvSpPr>
        <p:spPr>
          <a:xfrm>
            <a:off x="45720" y="2708640"/>
            <a:ext cx="12100320" cy="1308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riciclo dei prodotti assorbenti per la persona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5" name="Picture 6" descr="Picture 6"/>
          <p:cNvPicPr/>
          <p:nvPr/>
        </p:nvPicPr>
        <p:blipFill>
          <a:blip r:embed="rId1"/>
          <a:stretch/>
        </p:blipFill>
        <p:spPr>
          <a:xfrm>
            <a:off x="769680" y="569520"/>
            <a:ext cx="2626920" cy="9950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36" name="CasellaDiTesto 8"/>
          <p:cNvSpPr/>
          <p:nvPr/>
        </p:nvSpPr>
        <p:spPr>
          <a:xfrm>
            <a:off x="850680" y="5618160"/>
            <a:ext cx="7802640" cy="699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Paolo Contò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Direttore Consiglio di Bacino Priula 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7" name="CasellaDiTesto 8"/>
          <p:cNvSpPr/>
          <p:nvPr/>
        </p:nvSpPr>
        <p:spPr>
          <a:xfrm>
            <a:off x="0" y="3478320"/>
            <a:ext cx="12191760" cy="516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L’esperienza di Priula e Contarina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8" name="Picture 2" descr="Picture 2"/>
          <p:cNvPicPr/>
          <p:nvPr/>
        </p:nvPicPr>
        <p:blipFill>
          <a:blip r:embed="rId2"/>
          <a:stretch/>
        </p:blipFill>
        <p:spPr>
          <a:xfrm>
            <a:off x="7896240" y="605520"/>
            <a:ext cx="3637080" cy="75960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object 12" descr=""/>
          <p:cNvPicPr/>
          <p:nvPr/>
        </p:nvPicPr>
        <p:blipFill>
          <a:blip r:embed="rId1"/>
          <a:stretch/>
        </p:blipFill>
        <p:spPr>
          <a:xfrm>
            <a:off x="8395560" y="573120"/>
            <a:ext cx="3796200" cy="575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Text Box 4"/>
          <p:cNvSpPr/>
          <p:nvPr/>
        </p:nvSpPr>
        <p:spPr>
          <a:xfrm>
            <a:off x="1048680" y="726120"/>
            <a:ext cx="1067976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processo produttivo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06" name="object 9" descr=""/>
          <p:cNvPicPr/>
          <p:nvPr/>
        </p:nvPicPr>
        <p:blipFill>
          <a:blip r:embed="rId2"/>
          <a:stretch/>
        </p:blipFill>
        <p:spPr>
          <a:xfrm>
            <a:off x="1139400" y="4108680"/>
            <a:ext cx="1439640" cy="1413720"/>
          </a:xfrm>
          <a:prstGeom prst="rect">
            <a:avLst/>
          </a:prstGeom>
          <a:noFill/>
          <a:ln w="0">
            <a:noFill/>
          </a:ln>
          <a:effectLst>
            <a:softEdge rad="76320"/>
          </a:effectLst>
        </p:spPr>
      </p:pic>
      <p:sp>
        <p:nvSpPr>
          <p:cNvPr id="507" name="object 10"/>
          <p:cNvSpPr/>
          <p:nvPr/>
        </p:nvSpPr>
        <p:spPr>
          <a:xfrm>
            <a:off x="762840" y="5538600"/>
            <a:ext cx="2192760" cy="69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Cellulosa</a:t>
            </a: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ﬁno a 150 kg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08" name="object 13" descr=""/>
          <p:cNvPicPr/>
          <p:nvPr/>
        </p:nvPicPr>
        <p:blipFill>
          <a:blip r:embed="rId3"/>
          <a:stretch/>
        </p:blipFill>
        <p:spPr>
          <a:xfrm>
            <a:off x="3484800" y="4133160"/>
            <a:ext cx="1439640" cy="1440720"/>
          </a:xfrm>
          <a:prstGeom prst="rect">
            <a:avLst/>
          </a:prstGeom>
          <a:noFill/>
          <a:ln w="0">
            <a:noFill/>
          </a:ln>
          <a:effectLst>
            <a:softEdge rad="76320"/>
          </a:effectLst>
        </p:spPr>
      </p:pic>
      <p:sp>
        <p:nvSpPr>
          <p:cNvPr id="509" name="object 14"/>
          <p:cNvSpPr/>
          <p:nvPr/>
        </p:nvSpPr>
        <p:spPr>
          <a:xfrm>
            <a:off x="3380400" y="5563080"/>
            <a:ext cx="1648800" cy="69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Plastica</a:t>
            </a: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75 kg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10" name="object 18" descr=""/>
          <p:cNvPicPr/>
          <p:nvPr/>
        </p:nvPicPr>
        <p:blipFill>
          <a:blip r:embed="rId4"/>
          <a:stretch/>
        </p:blipFill>
        <p:spPr>
          <a:xfrm>
            <a:off x="5961240" y="4120920"/>
            <a:ext cx="1439640" cy="1408320"/>
          </a:xfrm>
          <a:prstGeom prst="rect">
            <a:avLst/>
          </a:prstGeom>
          <a:noFill/>
          <a:ln w="0">
            <a:noFill/>
          </a:ln>
          <a:effectLst>
            <a:softEdge rad="50760"/>
          </a:effectLst>
        </p:spPr>
      </p:pic>
      <p:sp>
        <p:nvSpPr>
          <p:cNvPr id="511" name="object 19"/>
          <p:cNvSpPr/>
          <p:nvPr/>
        </p:nvSpPr>
        <p:spPr>
          <a:xfrm>
            <a:off x="5351760" y="5550840"/>
            <a:ext cx="2658960" cy="14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Polimero</a:t>
            </a:r>
            <a:r>
              <a:rPr b="1" lang="it-IT" sz="2400" spc="-34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11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Superassorbente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75 kg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2" name="Text Box 4"/>
          <p:cNvSpPr/>
          <p:nvPr/>
        </p:nvSpPr>
        <p:spPr>
          <a:xfrm>
            <a:off x="1048680" y="1735200"/>
            <a:ext cx="4656960" cy="8222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400" strike="noStrike" u="none" cap="all">
                <a:solidFill>
                  <a:schemeClr val="dk1"/>
                </a:solidFill>
                <a:uFillTx/>
                <a:latin typeface="Gill Sans MT"/>
                <a:ea typeface="Gill Sans MT"/>
              </a:rPr>
              <a:t>Materie Prime Seconde prodotte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3" name="CasellaDiTesto 14"/>
          <p:cNvSpPr/>
          <p:nvPr/>
        </p:nvSpPr>
        <p:spPr>
          <a:xfrm>
            <a:off x="975240" y="2975400"/>
            <a:ext cx="6588720" cy="821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Da 1 tonnellata di materiale lavorato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è possibile ricavare: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4" name="CasellaDiTesto 22"/>
          <p:cNvSpPr/>
          <p:nvPr/>
        </p:nvSpPr>
        <p:spPr>
          <a:xfrm>
            <a:off x="9531000" y="6364080"/>
            <a:ext cx="2331360" cy="304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Dati Contarina 2017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object 2"/>
          <p:cNvGrpSpPr/>
          <p:nvPr/>
        </p:nvGrpSpPr>
        <p:grpSpPr>
          <a:xfrm>
            <a:off x="6585120" y="2182320"/>
            <a:ext cx="5606280" cy="4675320"/>
            <a:chOff x="6585120" y="2182320"/>
            <a:chExt cx="5606280" cy="4675320"/>
          </a:xfrm>
        </p:grpSpPr>
        <p:pic>
          <p:nvPicPr>
            <p:cNvPr id="516" name="object 3" descr=""/>
            <p:cNvPicPr/>
            <p:nvPr/>
          </p:nvPicPr>
          <p:blipFill>
            <a:blip r:embed="rId1"/>
            <a:srcRect l="0" t="0" r="2291" b="0"/>
            <a:stretch/>
          </p:blipFill>
          <p:spPr>
            <a:xfrm>
              <a:off x="6585120" y="2182320"/>
              <a:ext cx="5606280" cy="4675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17" name="object 4"/>
            <p:cNvSpPr/>
            <p:nvPr/>
          </p:nvSpPr>
          <p:spPr>
            <a:xfrm>
              <a:off x="10496880" y="3545640"/>
              <a:ext cx="785160" cy="292680"/>
            </a:xfrm>
            <a:custGeom>
              <a:avLst/>
              <a:gdLst>
                <a:gd name="textAreaLeft" fmla="*/ 0 w 785160"/>
                <a:gd name="textAreaRight" fmla="*/ 785520 w 785160"/>
                <a:gd name="textAreaTop" fmla="*/ 0 h 292680"/>
                <a:gd name="textAreaBottom" fmla="*/ 293040 h 292680"/>
              </a:gdLst>
              <a:ahLst/>
              <a:rect l="textAreaLeft" t="textAreaTop" r="textAreaRight" b="textAreaBottom"/>
              <a:pathLst>
                <a:path w="728979" h="271779">
                  <a:moveTo>
                    <a:pt x="728472" y="0"/>
                  </a:moveTo>
                  <a:lnTo>
                    <a:pt x="0" y="0"/>
                  </a:lnTo>
                  <a:lnTo>
                    <a:pt x="0" y="271272"/>
                  </a:lnTo>
                  <a:lnTo>
                    <a:pt x="728472" y="271272"/>
                  </a:lnTo>
                  <a:lnTo>
                    <a:pt x="7284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8" name="object 5"/>
            <p:cNvSpPr/>
            <p:nvPr/>
          </p:nvSpPr>
          <p:spPr>
            <a:xfrm>
              <a:off x="10496880" y="3545640"/>
              <a:ext cx="785160" cy="292680"/>
            </a:xfrm>
            <a:custGeom>
              <a:avLst/>
              <a:gdLst>
                <a:gd name="textAreaLeft" fmla="*/ 0 w 785160"/>
                <a:gd name="textAreaRight" fmla="*/ 785520 w 785160"/>
                <a:gd name="textAreaTop" fmla="*/ 0 h 292680"/>
                <a:gd name="textAreaBottom" fmla="*/ 293040 h 292680"/>
              </a:gdLst>
              <a:ahLst/>
              <a:rect l="textAreaLeft" t="textAreaTop" r="textAreaRight" b="textAreaBottom"/>
              <a:pathLst>
                <a:path w="728979" h="271779">
                  <a:moveTo>
                    <a:pt x="0" y="271272"/>
                  </a:moveTo>
                  <a:lnTo>
                    <a:pt x="728472" y="271272"/>
                  </a:lnTo>
                  <a:lnTo>
                    <a:pt x="728472" y="0"/>
                  </a:lnTo>
                  <a:lnTo>
                    <a:pt x="0" y="0"/>
                  </a:lnTo>
                  <a:lnTo>
                    <a:pt x="0" y="271272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it-IT" sz="4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pic>
          <p:nvPicPr>
            <p:cNvPr id="519" name="object 6" descr=""/>
            <p:cNvPicPr/>
            <p:nvPr/>
          </p:nvPicPr>
          <p:blipFill>
            <a:blip r:embed="rId2"/>
            <a:stretch/>
          </p:blipFill>
          <p:spPr>
            <a:xfrm>
              <a:off x="10526400" y="3593160"/>
              <a:ext cx="727200" cy="1965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520" name="object 8" descr=""/>
          <p:cNvPicPr/>
          <p:nvPr/>
        </p:nvPicPr>
        <p:blipFill>
          <a:blip r:embed="rId3"/>
          <a:stretch/>
        </p:blipFill>
        <p:spPr>
          <a:xfrm>
            <a:off x="311040" y="5399280"/>
            <a:ext cx="81216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object 10"/>
          <p:cNvSpPr/>
          <p:nvPr/>
        </p:nvSpPr>
        <p:spPr>
          <a:xfrm>
            <a:off x="434160" y="1969560"/>
            <a:ext cx="5039640" cy="30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OBIETTIVO:</a:t>
            </a:r>
            <a:r>
              <a:rPr b="0" lang="it-IT" sz="2000" spc="-9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Promuovere</a:t>
            </a:r>
            <a:r>
              <a:rPr b="0" lang="it-IT" sz="2000" spc="-9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un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modello</a:t>
            </a:r>
            <a:r>
              <a:rPr b="0" lang="it-IT" sz="2000" spc="-5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industriale</a:t>
            </a:r>
            <a:r>
              <a:rPr b="0" lang="it-IT" sz="20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circolare</a:t>
            </a:r>
            <a:r>
              <a:rPr b="0" lang="it-IT" sz="2000" spc="-5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per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la</a:t>
            </a:r>
            <a:r>
              <a:rPr b="1" lang="it-IT" sz="20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valorizzazione</a:t>
            </a:r>
            <a:r>
              <a:rPr b="1" lang="it-IT" sz="2000" spc="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dei rifiuti</a:t>
            </a:r>
            <a:r>
              <a:rPr b="1" lang="it-IT" sz="2000" spc="-3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dei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prodotti</a:t>
            </a:r>
            <a:r>
              <a:rPr b="1" lang="it-IT" sz="2000" spc="-7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assorbenti</a:t>
            </a:r>
            <a:r>
              <a:rPr b="1" lang="it-IT" sz="20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per</a:t>
            </a:r>
            <a:r>
              <a:rPr b="1" lang="it-IT" sz="2000" spc="-3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la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persona</a:t>
            </a:r>
            <a:r>
              <a:rPr b="1" lang="it-IT" sz="20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</a:t>
            </a:r>
            <a:r>
              <a:rPr b="0" lang="it-IT" sz="20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la</a:t>
            </a:r>
            <a:r>
              <a:rPr b="0" lang="it-IT" sz="2000" spc="-4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loro</a:t>
            </a:r>
            <a:r>
              <a:rPr b="0" lang="it-IT" sz="2000" spc="-4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rigenerazione</a:t>
            </a:r>
            <a:r>
              <a:rPr b="1" lang="it-IT" sz="20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in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prodotti</a:t>
            </a:r>
            <a:r>
              <a:rPr b="1" lang="it-IT" sz="2000" spc="-79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intermedi,</a:t>
            </a:r>
            <a:r>
              <a:rPr b="1" lang="it-IT" sz="2000" spc="-6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polimeri</a:t>
            </a:r>
            <a:r>
              <a:rPr b="1" lang="it-IT" sz="2000" spc="-6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5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 </a:t>
            </a: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fertilizzanti</a:t>
            </a:r>
            <a:r>
              <a:rPr b="1" lang="it-IT" sz="2000" spc="-3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a</a:t>
            </a:r>
            <a:r>
              <a:rPr b="1" lang="it-IT" sz="20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base</a:t>
            </a:r>
            <a:r>
              <a:rPr b="1" lang="it-IT" sz="2000" spc="-4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biologica.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DURATA:</a:t>
            </a:r>
            <a:r>
              <a:rPr b="0" lang="it-IT" sz="2000" spc="-5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Giugno</a:t>
            </a:r>
            <a:r>
              <a:rPr b="0" lang="it-IT" sz="20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2017-</a:t>
            </a:r>
            <a:r>
              <a:rPr b="0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Dicembre</a:t>
            </a:r>
            <a:r>
              <a:rPr b="0" lang="it-IT" sz="2000" spc="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0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2022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1505"/>
              </a:spcBef>
              <a:tabLst>
                <a:tab algn="l" pos="0"/>
              </a:tabLst>
            </a:pP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13</a:t>
            </a:r>
            <a:r>
              <a:rPr b="1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Partner |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7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Paesi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UE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2" name="CasellaDiTesto 11"/>
          <p:cNvSpPr/>
          <p:nvPr/>
        </p:nvSpPr>
        <p:spPr>
          <a:xfrm>
            <a:off x="280440" y="6190920"/>
            <a:ext cx="5876280" cy="628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defTabSz="914400">
              <a:lnSpc>
                <a:spcPct val="107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i="1" lang="en-US" sz="1100" strike="noStrike" u="none">
                <a:solidFill>
                  <a:srgbClr val="000000"/>
                </a:solidFill>
                <a:uFillTx/>
                <a:latin typeface="Gill Sans MT"/>
                <a:ea typeface="Aptos"/>
              </a:rPr>
              <a:t>This project has received funding from the Bio Based Industries Joint Undertaking under the European Union’s Horizon 2020 research and innovation programme under grant agreement No. 745746</a:t>
            </a:r>
            <a:endParaRPr b="0" lang="it-IT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23" name="bg object 19" descr=""/>
          <p:cNvPicPr/>
          <p:nvPr/>
        </p:nvPicPr>
        <p:blipFill>
          <a:blip r:embed="rId4"/>
          <a:stretch/>
        </p:blipFill>
        <p:spPr>
          <a:xfrm>
            <a:off x="1460160" y="5512320"/>
            <a:ext cx="2738160" cy="53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bg object 20" descr=""/>
          <p:cNvPicPr/>
          <p:nvPr/>
        </p:nvPicPr>
        <p:blipFill>
          <a:blip r:embed="rId5"/>
          <a:stretch/>
        </p:blipFill>
        <p:spPr>
          <a:xfrm>
            <a:off x="4629960" y="5586840"/>
            <a:ext cx="1392840" cy="38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Text Box 4"/>
          <p:cNvSpPr/>
          <p:nvPr/>
        </p:nvSpPr>
        <p:spPr>
          <a:xfrm>
            <a:off x="0" y="685440"/>
            <a:ext cx="1219176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progetto Embraced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26" name="object 7" descr=""/>
          <p:cNvPicPr/>
          <p:nvPr/>
        </p:nvPicPr>
        <p:blipFill>
          <a:blip r:embed="rId6"/>
          <a:stretch/>
        </p:blipFill>
        <p:spPr>
          <a:xfrm>
            <a:off x="10422360" y="583560"/>
            <a:ext cx="1403640" cy="140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Text Box 4"/>
          <p:cNvSpPr/>
          <p:nvPr/>
        </p:nvSpPr>
        <p:spPr>
          <a:xfrm>
            <a:off x="0" y="734400"/>
            <a:ext cx="1210032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progetto Embraced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28" name="Immagine 9" descr=""/>
          <p:cNvPicPr/>
          <p:nvPr/>
        </p:nvPicPr>
        <p:blipFill>
          <a:blip r:embed="rId1"/>
          <a:stretch/>
        </p:blipFill>
        <p:spPr>
          <a:xfrm>
            <a:off x="1572840" y="2698920"/>
            <a:ext cx="8997480" cy="2924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9" name="Text Box 4"/>
          <p:cNvSpPr/>
          <p:nvPr/>
        </p:nvSpPr>
        <p:spPr>
          <a:xfrm>
            <a:off x="1010160" y="1719000"/>
            <a:ext cx="7511400" cy="1005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trike="noStrike" u="none" cap="all">
                <a:solidFill>
                  <a:schemeClr val="dk1"/>
                </a:solidFill>
                <a:uFillTx/>
                <a:latin typeface="Gill Sans MT"/>
                <a:ea typeface="Gill Sans MT"/>
              </a:rPr>
              <a:t>Impiego delle Materie Prime Seconde 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Gill Sans MT"/>
              </a:rPr>
              <a:t>ricerca scientifica e sperimentazione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30" name="object 7" descr=""/>
          <p:cNvPicPr/>
          <p:nvPr/>
        </p:nvPicPr>
        <p:blipFill>
          <a:blip r:embed="rId2"/>
          <a:stretch/>
        </p:blipFill>
        <p:spPr>
          <a:xfrm>
            <a:off x="10422360" y="583560"/>
            <a:ext cx="1403640" cy="140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1" name="object 8" descr=""/>
          <p:cNvPicPr/>
          <p:nvPr/>
        </p:nvPicPr>
        <p:blipFill>
          <a:blip r:embed="rId3"/>
          <a:stretch/>
        </p:blipFill>
        <p:spPr>
          <a:xfrm>
            <a:off x="359640" y="5825880"/>
            <a:ext cx="81216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2" name="CasellaDiTesto 6"/>
          <p:cNvSpPr/>
          <p:nvPr/>
        </p:nvSpPr>
        <p:spPr>
          <a:xfrm>
            <a:off x="6364080" y="5971680"/>
            <a:ext cx="4839840" cy="628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defTabSz="914400">
              <a:lnSpc>
                <a:spcPct val="107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i="1" lang="en-US" sz="1100" strike="noStrike" u="none">
                <a:solidFill>
                  <a:srgbClr val="000000"/>
                </a:solidFill>
                <a:uFillTx/>
                <a:latin typeface="Gill Sans MT"/>
                <a:ea typeface="Aptos"/>
              </a:rPr>
              <a:t>This project has received funding from the Bio Based Industries Joint Undertaking under the European Union’s Horizon 2020 research and innovation programme under grant agreement No. 745746</a:t>
            </a:r>
            <a:endParaRPr b="0" lang="it-IT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33" name="bg object 19" descr=""/>
          <p:cNvPicPr/>
          <p:nvPr/>
        </p:nvPicPr>
        <p:blipFill>
          <a:blip r:embed="rId4"/>
          <a:stretch/>
        </p:blipFill>
        <p:spPr>
          <a:xfrm>
            <a:off x="1508760" y="5938920"/>
            <a:ext cx="2738160" cy="53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4" name="bg object 20" descr=""/>
          <p:cNvPicPr/>
          <p:nvPr/>
        </p:nvPicPr>
        <p:blipFill>
          <a:blip r:embed="rId5"/>
          <a:stretch/>
        </p:blipFill>
        <p:spPr>
          <a:xfrm>
            <a:off x="4678560" y="6013440"/>
            <a:ext cx="1392840" cy="382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CasellaDiTesto 10"/>
          <p:cNvSpPr/>
          <p:nvPr/>
        </p:nvSpPr>
        <p:spPr>
          <a:xfrm>
            <a:off x="938880" y="1728720"/>
            <a:ext cx="11703960" cy="1186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CRITICITÀ EMERSE –  produzione su scala industriale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6" name="CasellaDiTesto 8"/>
          <p:cNvSpPr/>
          <p:nvPr/>
        </p:nvSpPr>
        <p:spPr>
          <a:xfrm>
            <a:off x="1816560" y="2138400"/>
            <a:ext cx="11545560" cy="5486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Tecniche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Separazione cellulosa / SAP non efficace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Economiche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Cellulosa scarsamente valorizzabile a causa delle impurità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Impianto energivoro - aumento dei costi dell’energia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Legislative – End of Waste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6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Mancanza di una legislazione specifica che stabilisse i criteri per cui i materiali ricavati dai pannolini (come plastiche, cellulosa e SAP) potessero essere riutilizzati come materie seconde per nuovi prodotti 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Cessazione della partnership con l’azienda che forniva la tecnologia 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 sosteneva parte dei costi con conseguente rimozione dell’impianto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37" name="Elemento grafico 12" descr="Corte con riempimento a tinta unita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993240" y="4501080"/>
            <a:ext cx="631080" cy="63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8" name="Elemento grafico 14" descr="Monete con riempimento a tinta unita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038600" y="3388320"/>
            <a:ext cx="587880" cy="587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9" name="Elemento grafico 16" descr="Singolo ingranaggio con riempimento a tinta unita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947160" y="2410920"/>
            <a:ext cx="685800" cy="685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0" name="Text Box 4"/>
          <p:cNvSpPr/>
          <p:nvPr/>
        </p:nvSpPr>
        <p:spPr>
          <a:xfrm>
            <a:off x="0" y="683280"/>
            <a:ext cx="12191760" cy="639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riciclo dei prodotti assorbenti per la persona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1" name="Elemento grafico 6"/>
          <p:cNvSpPr/>
          <p:nvPr/>
        </p:nvSpPr>
        <p:spPr>
          <a:xfrm>
            <a:off x="1047600" y="5608800"/>
            <a:ext cx="511200" cy="511200"/>
          </a:xfrm>
          <a:custGeom>
            <a:avLst/>
            <a:gdLst>
              <a:gd name="textAreaLeft" fmla="*/ 0 w 511200"/>
              <a:gd name="textAreaRight" fmla="*/ 511560 w 511200"/>
              <a:gd name="textAreaTop" fmla="*/ 0 h 511200"/>
              <a:gd name="textAreaBottom" fmla="*/ 511560 h 511200"/>
            </a:gdLst>
            <a:ahLst/>
            <a:rect l="textAreaLeft" t="textAreaTop" r="textAreaRight" b="textAreaBottom"/>
            <a:pathLst>
              <a:path w="511683" h="511683">
                <a:moveTo>
                  <a:pt x="451485" y="459010"/>
                </a:moveTo>
                <a:lnTo>
                  <a:pt x="361188" y="459010"/>
                </a:lnTo>
                <a:lnTo>
                  <a:pt x="361188" y="391287"/>
                </a:lnTo>
                <a:lnTo>
                  <a:pt x="451485" y="391287"/>
                </a:lnTo>
                <a:lnTo>
                  <a:pt x="451485" y="459010"/>
                </a:lnTo>
                <a:close/>
                <a:moveTo>
                  <a:pt x="300990" y="459010"/>
                </a:moveTo>
                <a:lnTo>
                  <a:pt x="210693" y="459010"/>
                </a:lnTo>
                <a:lnTo>
                  <a:pt x="210693" y="391287"/>
                </a:lnTo>
                <a:lnTo>
                  <a:pt x="300990" y="391287"/>
                </a:lnTo>
                <a:lnTo>
                  <a:pt x="300990" y="459010"/>
                </a:lnTo>
                <a:close/>
                <a:moveTo>
                  <a:pt x="150495" y="459010"/>
                </a:moveTo>
                <a:lnTo>
                  <a:pt x="60198" y="459010"/>
                </a:lnTo>
                <a:lnTo>
                  <a:pt x="60198" y="391287"/>
                </a:lnTo>
                <a:lnTo>
                  <a:pt x="150495" y="391287"/>
                </a:lnTo>
                <a:lnTo>
                  <a:pt x="150495" y="459010"/>
                </a:lnTo>
                <a:close/>
                <a:moveTo>
                  <a:pt x="308515" y="308515"/>
                </a:moveTo>
                <a:lnTo>
                  <a:pt x="308515" y="203168"/>
                </a:lnTo>
                <a:lnTo>
                  <a:pt x="105347" y="308515"/>
                </a:lnTo>
                <a:lnTo>
                  <a:pt x="82772" y="0"/>
                </a:lnTo>
                <a:lnTo>
                  <a:pt x="22574" y="0"/>
                </a:lnTo>
                <a:lnTo>
                  <a:pt x="0" y="308515"/>
                </a:lnTo>
                <a:lnTo>
                  <a:pt x="0" y="511683"/>
                </a:lnTo>
                <a:lnTo>
                  <a:pt x="511683" y="511683"/>
                </a:lnTo>
                <a:lnTo>
                  <a:pt x="511683" y="308515"/>
                </a:lnTo>
                <a:lnTo>
                  <a:pt x="511683" y="203168"/>
                </a:lnTo>
                <a:lnTo>
                  <a:pt x="308515" y="308515"/>
                </a:lnTo>
                <a:close/>
              </a:path>
            </a:pathLst>
          </a:custGeom>
          <a:solidFill>
            <a:srgbClr val="000000"/>
          </a:solidFill>
          <a:ln w="7441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object 10"/>
          <p:cNvSpPr/>
          <p:nvPr/>
        </p:nvSpPr>
        <p:spPr>
          <a:xfrm>
            <a:off x="888840" y="2331000"/>
            <a:ext cx="12137760" cy="403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Finanziamento PNRR per 9 milioni e mezzo di euro destinato alla realizzazione di un nuovo impianto al Consiglio di Bacino Priula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Il nuovo impianto sarà tarato sulla produzione del nostro territorio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712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(5.000 t/anno)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Scelta del partner tecnologico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Rete con i soggetti (Comuni, ATO, società) che hanno ottenuto finanziamenti dal MASE per la realizzazione di un impianto attraverso un gruppo di lavoro coordinato da Legambiente nazionale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3" name="Text Box 4"/>
          <p:cNvSpPr/>
          <p:nvPr/>
        </p:nvSpPr>
        <p:spPr>
          <a:xfrm>
            <a:off x="45720" y="758520"/>
            <a:ext cx="1210032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Sviluppi futuri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Text Box 4"/>
          <p:cNvSpPr/>
          <p:nvPr/>
        </p:nvSpPr>
        <p:spPr>
          <a:xfrm>
            <a:off x="45720" y="514440"/>
            <a:ext cx="12100320" cy="11880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Rete con i soggetti 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200" spc="-11" strike="noStrike" u="none">
                <a:solidFill>
                  <a:srgbClr val="006600"/>
                </a:solidFill>
                <a:uFillTx/>
                <a:latin typeface="Gill Sans MT"/>
                <a:ea typeface="Gill Sans MT"/>
              </a:rPr>
              <a:t>che hanno ottenuto finanziamenti dal MASE 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5" name="CasellaDiTesto 1"/>
          <p:cNvSpPr/>
          <p:nvPr/>
        </p:nvSpPr>
        <p:spPr>
          <a:xfrm>
            <a:off x="955440" y="2463120"/>
            <a:ext cx="5058720" cy="4664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Consiglio Di Bacino Verona Sud (Vr)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Consiglio Di Bacino Priula (Tv)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Ato Toscana Costa (Lu)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Autorita' Umbra Rifiuti Ed Idrico (Pg)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Assemblea Di Ambito Territoriale Ottimale N. 3 Marche Centro - Macerata (Mc)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Casale Monferrato (Al)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Comune di Miglianico (Ch)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Citta' Metropolitana di Reggio Calabria (Rc)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S.R.R. Messina Area Metropolitana Societa' Consortile S.P.A (Me)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6" name="CasellaDiTesto 5"/>
          <p:cNvSpPr/>
          <p:nvPr/>
        </p:nvSpPr>
        <p:spPr>
          <a:xfrm>
            <a:off x="6217920" y="2463120"/>
            <a:ext cx="5538960" cy="2833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Srr - Societa' Regolamentazione del Servizio di Gestione Rifiuti Palermo Area Metropolitana Scpa (Pa)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Consorzio Industriale Provinciale di Cagliari (Ca)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Consorzio Industriale Oristanese (Or)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Comune di Olbia (Ot)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Citta’ di Caserta (Ce)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000000"/>
              </a:buClr>
              <a:buFont typeface="Times New Roman"/>
              <a:buAutoNum type="arabicPeriod" startAt="10"/>
            </a:pPr>
            <a:r>
              <a:rPr b="0" lang="it-IT" sz="20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Comune di Cotronei (Kr)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Text Box 4"/>
          <p:cNvSpPr/>
          <p:nvPr/>
        </p:nvSpPr>
        <p:spPr>
          <a:xfrm>
            <a:off x="45720" y="758520"/>
            <a:ext cx="1210032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Risultati attesi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8" name="object 10"/>
          <p:cNvSpPr/>
          <p:nvPr/>
        </p:nvSpPr>
        <p:spPr>
          <a:xfrm>
            <a:off x="1020240" y="2390760"/>
            <a:ext cx="11422080" cy="217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355680" indent="-34308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Separazione dei materiali più efficiente ed efficace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Sviluppo di un mercato dei prodotti della separazione 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355680"/>
              </a:tabLst>
            </a:pP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Riduzione dei consumi energetici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  <a:tabLst>
                <a:tab algn="l" pos="355680"/>
              </a:tabLst>
            </a:pP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9" name="CasellaDiTesto 2"/>
          <p:cNvSpPr/>
          <p:nvPr/>
        </p:nvSpPr>
        <p:spPr>
          <a:xfrm>
            <a:off x="477000" y="4741200"/>
            <a:ext cx="10972440" cy="1095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542880" defTabSz="914400">
              <a:lnSpc>
                <a:spcPct val="100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…</a:t>
            </a: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inoltre si auspica la creazione di un sistema 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2880" defTabSz="914400">
              <a:lnSpc>
                <a:spcPct val="100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per la responsabilità estesa del produttore ….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0" name="CasellaDiTesto 1"/>
          <p:cNvSpPr/>
          <p:nvPr/>
        </p:nvSpPr>
        <p:spPr>
          <a:xfrm>
            <a:off x="9546120" y="4924440"/>
            <a:ext cx="1936440" cy="6397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SISTEMA 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EPR PAP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51" name="Immagine 5" descr=""/>
          <p:cNvPicPr/>
          <p:nvPr/>
        </p:nvPicPr>
        <p:blipFill>
          <a:blip r:embed="rId1"/>
          <a:stretch/>
        </p:blipFill>
        <p:spPr>
          <a:xfrm>
            <a:off x="8992440" y="4902480"/>
            <a:ext cx="688680" cy="62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Triangolo isoscele 6"/>
          <p:cNvSpPr/>
          <p:nvPr/>
        </p:nvSpPr>
        <p:spPr>
          <a:xfrm rot="5400000">
            <a:off x="7872120" y="4969800"/>
            <a:ext cx="1073160" cy="62244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25400">
            <a:noFill/>
          </a:ln>
          <a:effectLst>
            <a:outerShdw blurRad="381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Immagine 4" descr=""/>
          <p:cNvPicPr/>
          <p:nvPr/>
        </p:nvPicPr>
        <p:blipFill>
          <a:blip r:embed="rId1"/>
          <a:stretch/>
        </p:blipFill>
        <p:spPr>
          <a:xfrm>
            <a:off x="1959120" y="2464200"/>
            <a:ext cx="8095320" cy="4504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Text Box 4"/>
          <p:cNvSpPr/>
          <p:nvPr/>
        </p:nvSpPr>
        <p:spPr>
          <a:xfrm>
            <a:off x="45720" y="758520"/>
            <a:ext cx="1210032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La sostenibilità passa attraverso…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5" name="object 10"/>
          <p:cNvSpPr/>
          <p:nvPr/>
        </p:nvSpPr>
        <p:spPr>
          <a:xfrm>
            <a:off x="0" y="1711800"/>
            <a:ext cx="12992760" cy="74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7859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Un possibile sistema per la responsabilità estesa del produttore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7859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dei prodotti assorbenti per la persona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556" name="Connettore diritto 16"/>
          <p:cNvCxnSpPr/>
          <p:nvPr/>
        </p:nvCxnSpPr>
        <p:spPr>
          <a:xfrm flipV="1">
            <a:off x="9122760" y="5521320"/>
            <a:ext cx="360" cy="493920"/>
          </a:xfrm>
          <a:prstGeom prst="straightConnector1">
            <a:avLst/>
          </a:prstGeom>
          <a:ln w="57150">
            <a:solidFill>
              <a:srgbClr val="1f497d"/>
            </a:solidFill>
            <a:round/>
            <a:tailEnd len="med" type="triangle" w="med"/>
          </a:ln>
        </p:spPr>
      </p:cxnSp>
      <p:cxnSp>
        <p:nvCxnSpPr>
          <p:cNvPr id="557" name="Connettore a gomito 19"/>
          <p:cNvCxnSpPr/>
          <p:nvPr/>
        </p:nvCxnSpPr>
        <p:spPr>
          <a:xfrm flipH="1" rot="16200000">
            <a:off x="6638760" y="4175640"/>
            <a:ext cx="2108160" cy="1249560"/>
          </a:xfrm>
          <a:prstGeom prst="bentConnector3">
            <a:avLst>
              <a:gd name="adj1" fmla="val 50008"/>
            </a:avLst>
          </a:prstGeom>
          <a:ln w="57150">
            <a:solidFill>
              <a:srgbClr val="fda250"/>
            </a:solidFill>
            <a:round/>
            <a:tailEnd len="med" type="triangle" w="med"/>
          </a:ln>
        </p:spPr>
      </p:cxnSp>
      <p:sp>
        <p:nvSpPr>
          <p:cNvPr id="558" name="CasellaDiTesto 9"/>
          <p:cNvSpPr/>
          <p:nvPr/>
        </p:nvSpPr>
        <p:spPr>
          <a:xfrm>
            <a:off x="5280120" y="3440160"/>
            <a:ext cx="1936440" cy="5785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SISTEMA 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EPR PAP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9" name="CasellaDiTesto 10"/>
          <p:cNvSpPr/>
          <p:nvPr/>
        </p:nvSpPr>
        <p:spPr>
          <a:xfrm>
            <a:off x="4314960" y="4170600"/>
            <a:ext cx="2865600" cy="258840"/>
          </a:xfrm>
          <a:prstGeom prst="rect">
            <a:avLst/>
          </a:prstGeom>
          <a:noFill/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1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CONVENZIONE COMUNI – SISTEMA EPR</a:t>
            </a:r>
            <a:endParaRPr b="0" lang="it-IT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60" name="Immagine 12" descr=""/>
          <p:cNvPicPr/>
          <p:nvPr/>
        </p:nvPicPr>
        <p:blipFill>
          <a:blip r:embed="rId2"/>
          <a:stretch/>
        </p:blipFill>
        <p:spPr>
          <a:xfrm>
            <a:off x="4726440" y="3418560"/>
            <a:ext cx="688680" cy="62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1" name="CasellaDiTesto 6"/>
          <p:cNvSpPr/>
          <p:nvPr/>
        </p:nvSpPr>
        <p:spPr>
          <a:xfrm>
            <a:off x="9143280" y="6081840"/>
            <a:ext cx="1719360" cy="456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200" strike="noStrike" u="none">
                <a:solidFill>
                  <a:schemeClr val="lt2"/>
                </a:solidFill>
                <a:uFillTx/>
                <a:latin typeface="Arial"/>
                <a:ea typeface="Arial"/>
              </a:rPr>
              <a:t>ATO, COMUNI, GESTORI</a:t>
            </a: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2" name="CasellaDiTesto 21"/>
          <p:cNvSpPr/>
          <p:nvPr/>
        </p:nvSpPr>
        <p:spPr>
          <a:xfrm>
            <a:off x="6770880" y="3317400"/>
            <a:ext cx="1936440" cy="334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600" strike="noStrike" u="none">
                <a:solidFill>
                  <a:srgbClr val="fda250"/>
                </a:solidFill>
                <a:uFillTx/>
                <a:latin typeface="Arial"/>
                <a:ea typeface="Arial"/>
              </a:rPr>
              <a:t>CA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3" name="CasellaDiTesto 22"/>
          <p:cNvSpPr/>
          <p:nvPr/>
        </p:nvSpPr>
        <p:spPr>
          <a:xfrm>
            <a:off x="3467520" y="3317400"/>
            <a:ext cx="869400" cy="334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600" strike="noStrike" u="none">
                <a:solidFill>
                  <a:srgbClr val="fda250"/>
                </a:solidFill>
                <a:uFillTx/>
                <a:latin typeface="Arial"/>
                <a:ea typeface="Arial"/>
              </a:rPr>
              <a:t>CA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object 10"/>
          <p:cNvSpPr/>
          <p:nvPr/>
        </p:nvSpPr>
        <p:spPr>
          <a:xfrm>
            <a:off x="1024920" y="1711800"/>
            <a:ext cx="11542320" cy="98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7221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2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Iniziative in corso nell’ambito dell’EPR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5" name="Text Box 4"/>
          <p:cNvSpPr/>
          <p:nvPr/>
        </p:nvSpPr>
        <p:spPr>
          <a:xfrm>
            <a:off x="45720" y="758520"/>
            <a:ext cx="1210032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La sostenibilità passa attraverso…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66" name="Immagine 5" descr=""/>
          <p:cNvPicPr/>
          <p:nvPr/>
        </p:nvPicPr>
        <p:blipFill>
          <a:blip r:embed="rId1"/>
          <a:srcRect l="3091" t="0" r="3091" b="0"/>
          <a:stretch/>
        </p:blipFill>
        <p:spPr>
          <a:xfrm>
            <a:off x="3439080" y="2512080"/>
            <a:ext cx="3267360" cy="3974400"/>
          </a:xfrm>
          <a:prstGeom prst="rect">
            <a:avLst/>
          </a:prstGeom>
          <a:noFill/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567" name="Immagine 7" descr="Immagine che contiene Rettangolo, bandiera, linea, simbolo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1791720" y="2287080"/>
            <a:ext cx="844920" cy="109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8" name="CasellaDiTesto 8"/>
          <p:cNvSpPr/>
          <p:nvPr/>
        </p:nvSpPr>
        <p:spPr>
          <a:xfrm>
            <a:off x="1716480" y="3270960"/>
            <a:ext cx="893880" cy="304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4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OLANDA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9" name="CasellaDiTesto 13"/>
          <p:cNvSpPr/>
          <p:nvPr/>
        </p:nvSpPr>
        <p:spPr>
          <a:xfrm>
            <a:off x="6722280" y="6150240"/>
            <a:ext cx="5067360" cy="700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Panoramica visiva della governance del sistema UPV </a:t>
            </a: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2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(Responsabilità Estesa del Produttore)</a:t>
            </a: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0" name="Gruppo 23"/>
          <p:cNvGrpSpPr/>
          <p:nvPr/>
        </p:nvGrpSpPr>
        <p:grpSpPr>
          <a:xfrm>
            <a:off x="7577640" y="2479680"/>
            <a:ext cx="3219480" cy="3609360"/>
            <a:chOff x="7577640" y="2479680"/>
            <a:chExt cx="3219480" cy="3609360"/>
          </a:xfrm>
        </p:grpSpPr>
        <p:pic>
          <p:nvPicPr>
            <p:cNvPr id="571" name="Immagine 10" descr=""/>
            <p:cNvPicPr/>
            <p:nvPr/>
          </p:nvPicPr>
          <p:blipFill>
            <a:blip r:embed="rId3"/>
            <a:stretch/>
          </p:blipFill>
          <p:spPr>
            <a:xfrm>
              <a:off x="7577640" y="2479680"/>
              <a:ext cx="3204000" cy="3609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72" name="CasellaDiTesto 15"/>
            <p:cNvSpPr/>
            <p:nvPr/>
          </p:nvSpPr>
          <p:spPr>
            <a:xfrm>
              <a:off x="8812800" y="4589640"/>
              <a:ext cx="690840" cy="243000"/>
            </a:xfrm>
            <a:prstGeom prst="rect">
              <a:avLst/>
            </a:prstGeom>
            <a:solidFill>
              <a:srgbClr val="62c5b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45720" rIns="4572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500" strike="noStrike" u="none">
                  <a:solidFill>
                    <a:srgbClr val="000000"/>
                  </a:solidFill>
                  <a:uFillTx/>
                  <a:latin typeface="Arial"/>
                  <a:ea typeface="Arial"/>
                </a:rPr>
                <a:t>Organizzazioni dei produttori</a:t>
              </a:r>
              <a:endParaRPr b="0" lang="it-IT" sz="5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73" name="CasellaDiTesto 16"/>
            <p:cNvSpPr/>
            <p:nvPr/>
          </p:nvSpPr>
          <p:spPr>
            <a:xfrm>
              <a:off x="10106280" y="4403520"/>
              <a:ext cx="690840" cy="152640"/>
            </a:xfrm>
            <a:prstGeom prst="rect">
              <a:avLst/>
            </a:prstGeom>
            <a:solidFill>
              <a:srgbClr val="62c5b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45720" rIns="45720" tIns="38520" bIns="3852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500" strike="noStrike" u="none">
                  <a:solidFill>
                    <a:srgbClr val="000000"/>
                  </a:solidFill>
                  <a:uFillTx/>
                  <a:latin typeface="Arial"/>
                  <a:ea typeface="Arial"/>
                </a:rPr>
                <a:t>Riciclatori</a:t>
              </a:r>
              <a:endParaRPr b="0" lang="it-IT" sz="5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74" name="CasellaDiTesto 17"/>
            <p:cNvSpPr/>
            <p:nvPr/>
          </p:nvSpPr>
          <p:spPr>
            <a:xfrm>
              <a:off x="7690680" y="4385160"/>
              <a:ext cx="621000" cy="243000"/>
            </a:xfrm>
            <a:prstGeom prst="rect">
              <a:avLst/>
            </a:prstGeom>
            <a:solidFill>
              <a:srgbClr val="62c5b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45720" rIns="4572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500" strike="noStrike" u="none">
                  <a:solidFill>
                    <a:srgbClr val="000000"/>
                  </a:solidFill>
                  <a:uFillTx/>
                  <a:latin typeface="Arial"/>
                  <a:ea typeface="Arial"/>
                </a:rPr>
                <a:t>Raccoglitori o comuni</a:t>
              </a:r>
              <a:endParaRPr b="0" lang="it-IT" sz="5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75" name="CasellaDiTesto 20"/>
            <p:cNvSpPr/>
            <p:nvPr/>
          </p:nvSpPr>
          <p:spPr>
            <a:xfrm>
              <a:off x="8881560" y="5753880"/>
              <a:ext cx="570240" cy="182520"/>
            </a:xfrm>
            <a:prstGeom prst="rect">
              <a:avLst/>
            </a:prstGeom>
            <a:solidFill>
              <a:srgbClr val="62c5b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45720" rIns="4572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600" strike="noStrike" u="none">
                  <a:solidFill>
                    <a:srgbClr val="000000"/>
                  </a:solidFill>
                  <a:uFillTx/>
                  <a:latin typeface="Arial"/>
                  <a:ea typeface="Arial"/>
                </a:rPr>
                <a:t>Produttori</a:t>
              </a:r>
              <a:endParaRPr b="0" lang="it-IT" sz="6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76" name="CasellaDiTesto 21"/>
            <p:cNvSpPr/>
            <p:nvPr/>
          </p:nvSpPr>
          <p:spPr>
            <a:xfrm>
              <a:off x="8625240" y="3566160"/>
              <a:ext cx="1144440" cy="212760"/>
            </a:xfrm>
            <a:prstGeom prst="rect">
              <a:avLst/>
            </a:prstGeom>
            <a:solidFill>
              <a:srgbClr val="62c5b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45720" rIns="4572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400" strike="noStrike" u="none">
                  <a:solidFill>
                    <a:srgbClr val="000000"/>
                  </a:solidFill>
                  <a:uFillTx/>
                  <a:latin typeface="Arial"/>
                  <a:ea typeface="Arial"/>
                </a:rPr>
                <a:t>Consultazione della filiera pannolini e materiali per incontinenza</a:t>
              </a:r>
              <a:endParaRPr b="0" lang="it-IT" sz="4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Rectangle 2"/>
          <p:cNvSpPr/>
          <p:nvPr/>
        </p:nvSpPr>
        <p:spPr>
          <a:xfrm>
            <a:off x="45720" y="765000"/>
            <a:ext cx="12100320" cy="5596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5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it-IT" sz="5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Grazie </a:t>
            </a:r>
            <a:endParaRPr b="0" lang="it-IT" sz="5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it-IT" sz="5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dell’attenzione </a:t>
            </a:r>
            <a:endParaRPr b="0" lang="it-IT" sz="5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700"/>
              </a:spcBef>
              <a:tabLst>
                <a:tab algn="l" pos="0"/>
              </a:tabLst>
            </a:pPr>
            <a:r>
              <a:rPr b="1" lang="it-IT" sz="32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Seguici!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ctr" defTabSz="914400">
              <a:lnSpc>
                <a:spcPct val="8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8" name="CasellaDiTesto 1"/>
          <p:cNvSpPr/>
          <p:nvPr/>
        </p:nvSpPr>
        <p:spPr>
          <a:xfrm>
            <a:off x="45720" y="5549760"/>
            <a:ext cx="12100320" cy="4554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4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www.priula.it - www.contarina.it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9" name="Gruppo 12"/>
          <p:cNvGrpSpPr/>
          <p:nvPr/>
        </p:nvGrpSpPr>
        <p:grpSpPr>
          <a:xfrm>
            <a:off x="5036040" y="4577400"/>
            <a:ext cx="2119680" cy="549720"/>
            <a:chOff x="5036040" y="4577400"/>
            <a:chExt cx="2119680" cy="549720"/>
          </a:xfrm>
        </p:grpSpPr>
        <p:pic>
          <p:nvPicPr>
            <p:cNvPr id="580" name="object 5" descr=""/>
            <p:cNvPicPr/>
            <p:nvPr/>
          </p:nvPicPr>
          <p:blipFill>
            <a:blip r:embed="rId1"/>
            <a:stretch/>
          </p:blipFill>
          <p:spPr>
            <a:xfrm>
              <a:off x="5036040" y="4577400"/>
              <a:ext cx="510120" cy="517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81" name="object 7" descr=""/>
            <p:cNvPicPr/>
            <p:nvPr/>
          </p:nvPicPr>
          <p:blipFill>
            <a:blip r:embed="rId2"/>
            <a:stretch/>
          </p:blipFill>
          <p:spPr>
            <a:xfrm>
              <a:off x="6626880" y="4593240"/>
              <a:ext cx="528840" cy="520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82" name="Immagine 15" descr="Immagine che contiene logo, Elementi grafici, schermata, simbolo&#10;&#10;Descrizione generata automaticamente"/>
            <p:cNvPicPr/>
            <p:nvPr/>
          </p:nvPicPr>
          <p:blipFill>
            <a:blip r:embed="rId3"/>
            <a:stretch/>
          </p:blipFill>
          <p:spPr>
            <a:xfrm>
              <a:off x="5834520" y="4586040"/>
              <a:ext cx="541080" cy="54108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Text Box 4"/>
          <p:cNvSpPr/>
          <p:nvPr/>
        </p:nvSpPr>
        <p:spPr>
          <a:xfrm>
            <a:off x="70560" y="632880"/>
            <a:ext cx="12051360" cy="6382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rgbClr val="007945"/>
                </a:solidFill>
                <a:uFillTx/>
                <a:latin typeface="Gill Sans MT"/>
                <a:ea typeface="Gill Sans MT"/>
              </a:rPr>
              <a:t>Consiglio di Bacino Priula e Contarina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0" name="CasellaDiTesto 7"/>
          <p:cNvSpPr/>
          <p:nvPr/>
        </p:nvSpPr>
        <p:spPr>
          <a:xfrm>
            <a:off x="4219560" y="2277000"/>
            <a:ext cx="1138680" cy="2418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marL="361800" indent="-361800" algn="r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   </a:t>
            </a: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1.300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   </a:t>
            </a: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49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556.000 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9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6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271.000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10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10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9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756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algn="r" defTabSz="914400">
              <a:lnSpc>
                <a:spcPct val="9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it-IT" sz="1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en-US" sz="16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~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108 M. €</a:t>
            </a:r>
            <a:r>
              <a:rPr b="0" lang="it-IT" sz="1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41" name="Picture 8" descr="Picture 8"/>
          <p:cNvPicPr/>
          <p:nvPr/>
        </p:nvPicPr>
        <p:blipFill>
          <a:blip r:embed="rId1"/>
          <a:stretch/>
        </p:blipFill>
        <p:spPr>
          <a:xfrm>
            <a:off x="1017360" y="4077000"/>
            <a:ext cx="681840" cy="7074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42" name="Picture 2" descr="Picture 2"/>
          <p:cNvPicPr/>
          <p:nvPr/>
        </p:nvPicPr>
        <p:blipFill>
          <a:blip r:embed="rId2"/>
          <a:stretch/>
        </p:blipFill>
        <p:spPr>
          <a:xfrm>
            <a:off x="6599880" y="1441800"/>
            <a:ext cx="4176720" cy="32515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43" name="CasellaDiTesto 7"/>
          <p:cNvSpPr/>
          <p:nvPr/>
        </p:nvSpPr>
        <p:spPr>
          <a:xfrm>
            <a:off x="1925280" y="2277000"/>
            <a:ext cx="2428560" cy="2484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Kmq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Comuni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Abitanti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Utenti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Personale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1800" indent="-361800" defTabSz="914400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it-IT" sz="16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Fatturato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44" name="Immagine 31" descr="Immagine 31"/>
          <p:cNvPicPr/>
          <p:nvPr/>
        </p:nvPicPr>
        <p:blipFill>
          <a:blip r:embed="rId3"/>
          <a:stretch/>
        </p:blipFill>
        <p:spPr>
          <a:xfrm>
            <a:off x="1017360" y="2363040"/>
            <a:ext cx="692640" cy="9216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45" name="CasellaDiTesto 32"/>
          <p:cNvSpPr/>
          <p:nvPr/>
        </p:nvSpPr>
        <p:spPr>
          <a:xfrm>
            <a:off x="989280" y="5211360"/>
            <a:ext cx="4514760" cy="943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4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Contarina è la società in house</a:t>
            </a:r>
            <a:r>
              <a:rPr b="0" lang="it-IT" sz="14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 </a:t>
            </a:r>
            <a:r>
              <a:rPr b="1" lang="it-IT" sz="14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providing</a:t>
            </a:r>
            <a:r>
              <a:rPr b="0" lang="it-IT" sz="1400" strike="noStrike" u="none">
                <a:solidFill>
                  <a:srgbClr val="000000"/>
                </a:solidFill>
                <a:uFillTx/>
                <a:latin typeface="Gill Sans MT"/>
                <a:ea typeface="Gill Sans MT"/>
              </a:rPr>
              <a:t> a completa partecipazione pubblica, diretta e coordinata dal Consiglio di Bacino Priula, che ne detiene la proprietà con il 100% delle quote.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6" name="CasellaDiTesto 1"/>
          <p:cNvSpPr/>
          <p:nvPr/>
        </p:nvSpPr>
        <p:spPr>
          <a:xfrm>
            <a:off x="1884600" y="4763520"/>
            <a:ext cx="5112360" cy="43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61800" indent="-361800" defTabSz="914400">
              <a:lnSpc>
                <a:spcPct val="90000"/>
              </a:lnSpc>
              <a:spcBef>
                <a:spcPts val="241"/>
              </a:spcBef>
              <a:tabLst>
                <a:tab algn="l" pos="0"/>
              </a:tabLst>
            </a:pPr>
            <a:r>
              <a:rPr b="1" lang="it-IT" sz="12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(Valore della produzione)</a:t>
            </a: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7" name="CasellaDiTesto 3"/>
          <p:cNvSpPr/>
          <p:nvPr/>
        </p:nvSpPr>
        <p:spPr>
          <a:xfrm>
            <a:off x="989280" y="6336720"/>
            <a:ext cx="4396680" cy="3031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highlight>
                  <a:srgbClr val="ffffff"/>
                </a:highlight>
                <a:uFillTx/>
                <a:latin typeface="Gill Sans MT"/>
                <a:ea typeface="Arial"/>
              </a:rPr>
              <a:t>FONTE: dati Contarina 2024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48" name="Picture 5" descr=""/>
          <p:cNvPicPr/>
          <p:nvPr/>
        </p:nvPicPr>
        <p:blipFill>
          <a:blip r:embed="rId4"/>
          <a:srcRect l="0" t="0" r="54445" b="0"/>
          <a:stretch/>
        </p:blipFill>
        <p:spPr>
          <a:xfrm>
            <a:off x="10062360" y="5843520"/>
            <a:ext cx="359280" cy="4698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49" name="Gruppo 5"/>
          <p:cNvGrpSpPr/>
          <p:nvPr/>
        </p:nvGrpSpPr>
        <p:grpSpPr>
          <a:xfrm>
            <a:off x="6548040" y="5843520"/>
            <a:ext cx="1613520" cy="477360"/>
            <a:chOff x="6548040" y="5843520"/>
            <a:chExt cx="1613520" cy="477360"/>
          </a:xfrm>
        </p:grpSpPr>
        <p:pic>
          <p:nvPicPr>
            <p:cNvPr id="450" name="Picture 6" descr=""/>
            <p:cNvPicPr/>
            <p:nvPr/>
          </p:nvPicPr>
          <p:blipFill>
            <a:blip r:embed="rId5"/>
            <a:srcRect l="0" t="0" r="33723" b="50324"/>
            <a:stretch/>
          </p:blipFill>
          <p:spPr>
            <a:xfrm>
              <a:off x="7353000" y="5843520"/>
              <a:ext cx="808560" cy="477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51" name="Picture 6" descr=""/>
            <p:cNvPicPr/>
            <p:nvPr/>
          </p:nvPicPr>
          <p:blipFill>
            <a:blip r:embed="rId6"/>
            <a:srcRect l="18438" t="50918" r="13239" b="0"/>
            <a:stretch/>
          </p:blipFill>
          <p:spPr>
            <a:xfrm>
              <a:off x="6548040" y="5863680"/>
              <a:ext cx="808560" cy="4572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52" name="CasellaDiTesto 25"/>
          <p:cNvSpPr/>
          <p:nvPr/>
        </p:nvSpPr>
        <p:spPr>
          <a:xfrm>
            <a:off x="8730720" y="4805280"/>
            <a:ext cx="3022560" cy="8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Secco non riciclabile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2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42 </a:t>
            </a:r>
            <a:r>
              <a:rPr b="1" lang="it-IT" sz="2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(kg/ab*anno)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3" name="CasellaDiTesto 26"/>
          <p:cNvSpPr/>
          <p:nvPr/>
        </p:nvSpPr>
        <p:spPr>
          <a:xfrm>
            <a:off x="5875560" y="4805280"/>
            <a:ext cx="2957760" cy="112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Raccolta differenziata 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2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89,8%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ext Box 4"/>
          <p:cNvSpPr/>
          <p:nvPr/>
        </p:nvSpPr>
        <p:spPr>
          <a:xfrm>
            <a:off x="6083640" y="2168640"/>
            <a:ext cx="6205320" cy="41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RIFIUTI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6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SPRECO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di cibo, di risorse, di materiali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6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KILOMETRI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5" name="Text Box 4"/>
          <p:cNvSpPr/>
          <p:nvPr/>
        </p:nvSpPr>
        <p:spPr>
          <a:xfrm>
            <a:off x="3372120" y="1692720"/>
            <a:ext cx="723960" cy="47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Z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RO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56" name="Picture 2" descr=""/>
          <p:cNvPicPr/>
          <p:nvPr/>
        </p:nvPicPr>
        <p:blipFill>
          <a:blip r:embed="rId1"/>
          <a:stretch/>
        </p:blipFill>
        <p:spPr>
          <a:xfrm>
            <a:off x="4942080" y="2098800"/>
            <a:ext cx="597240" cy="97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Picture 9" descr=""/>
          <p:cNvPicPr/>
          <p:nvPr/>
        </p:nvPicPr>
        <p:blipFill>
          <a:blip r:embed="rId2"/>
          <a:stretch/>
        </p:blipFill>
        <p:spPr>
          <a:xfrm>
            <a:off x="4692960" y="3824280"/>
            <a:ext cx="1095480" cy="95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Picture 2" descr=""/>
          <p:cNvPicPr/>
          <p:nvPr/>
        </p:nvPicPr>
        <p:blipFill>
          <a:blip r:embed="rId3"/>
          <a:stretch/>
        </p:blipFill>
        <p:spPr>
          <a:xfrm>
            <a:off x="4657320" y="5521680"/>
            <a:ext cx="1167120" cy="817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9" name="Text Box 4"/>
          <p:cNvSpPr/>
          <p:nvPr/>
        </p:nvSpPr>
        <p:spPr>
          <a:xfrm>
            <a:off x="70560" y="632880"/>
            <a:ext cx="12051360" cy="699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945"/>
                </a:solidFill>
                <a:uFillTx/>
                <a:latin typeface="Gill Sans MT"/>
                <a:ea typeface="Gill Sans MT"/>
              </a:rPr>
              <a:t>Gli obiettivi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ext Box 4"/>
          <p:cNvSpPr/>
          <p:nvPr/>
        </p:nvSpPr>
        <p:spPr>
          <a:xfrm>
            <a:off x="5430960" y="2266920"/>
            <a:ext cx="280800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2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RIFIUTI</a:t>
            </a: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1" name="Rettangolo 5"/>
          <p:cNvSpPr/>
          <p:nvPr/>
        </p:nvSpPr>
        <p:spPr>
          <a:xfrm>
            <a:off x="4967280" y="3876840"/>
            <a:ext cx="5531040" cy="1918440"/>
          </a:xfrm>
          <a:prstGeom prst="rect">
            <a:avLst/>
          </a:prstGeom>
          <a:noFill/>
          <a:ln w="9525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obiettivo 10 kg/ab*anno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55680"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di rifiuto residuo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raggiungimento del 96,7%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di raccolta differenziata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2" name="Text Box 4"/>
          <p:cNvSpPr/>
          <p:nvPr/>
        </p:nvSpPr>
        <p:spPr>
          <a:xfrm>
            <a:off x="70560" y="632880"/>
            <a:ext cx="12051360" cy="699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945"/>
                </a:solidFill>
                <a:uFillTx/>
                <a:latin typeface="Gill Sans MT"/>
                <a:ea typeface="Gill Sans MT"/>
              </a:rPr>
              <a:t>Gli obiettivi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63" name="Picture 2" descr=""/>
          <p:cNvPicPr/>
          <p:nvPr/>
        </p:nvPicPr>
        <p:blipFill>
          <a:blip r:embed="rId1"/>
          <a:stretch/>
        </p:blipFill>
        <p:spPr>
          <a:xfrm>
            <a:off x="4942080" y="2098800"/>
            <a:ext cx="597240" cy="973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4" name="Text Box 4"/>
          <p:cNvSpPr/>
          <p:nvPr/>
        </p:nvSpPr>
        <p:spPr>
          <a:xfrm>
            <a:off x="3372120" y="1692720"/>
            <a:ext cx="723960" cy="47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Z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80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RO</a:t>
            </a:r>
            <a:endParaRPr b="0" lang="it-IT" sz="8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Rectangle 3"/>
          <p:cNvSpPr/>
          <p:nvPr/>
        </p:nvSpPr>
        <p:spPr>
          <a:xfrm>
            <a:off x="45720" y="560880"/>
            <a:ext cx="12100320" cy="699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Modello di gestione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66" name="Immagine 5" descr="Immagine 5"/>
          <p:cNvPicPr/>
          <p:nvPr/>
        </p:nvPicPr>
        <p:blipFill>
          <a:blip r:embed="rId1"/>
          <a:stretch/>
        </p:blipFill>
        <p:spPr>
          <a:xfrm>
            <a:off x="3262320" y="1696320"/>
            <a:ext cx="6145200" cy="470520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Rectangle 3"/>
          <p:cNvSpPr/>
          <p:nvPr/>
        </p:nvSpPr>
        <p:spPr>
          <a:xfrm>
            <a:off x="45720" y="560880"/>
            <a:ext cx="12100320" cy="699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Il Modello di gestione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68" name="Immagine 5" descr="Immagine 5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3262320" y="1696320"/>
            <a:ext cx="6145200" cy="4705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69" name="Rectangle 3"/>
          <p:cNvSpPr/>
          <p:nvPr/>
        </p:nvSpPr>
        <p:spPr>
          <a:xfrm>
            <a:off x="9352800" y="2728080"/>
            <a:ext cx="2967480" cy="6699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rIns="60840" tIns="60840" bIns="6084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 cap="small">
                <a:solidFill>
                  <a:srgbClr val="000066"/>
                </a:solidFill>
                <a:uFillTx/>
                <a:latin typeface="Gill Sans MT"/>
                <a:ea typeface="Gill Sans MT"/>
              </a:rPr>
              <a:t>Porta a Porta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 cap="small">
                <a:solidFill>
                  <a:srgbClr val="000066"/>
                </a:solidFill>
                <a:uFillTx/>
                <a:latin typeface="Gill Sans MT"/>
                <a:ea typeface="Gill Sans MT"/>
              </a:rPr>
              <a:t>Con mezzi mobili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70" name="Picture 9" descr="Picture 9"/>
          <p:cNvPicPr/>
          <p:nvPr/>
        </p:nvPicPr>
        <p:blipFill>
          <a:blip r:embed="rId3"/>
          <a:srcRect l="0" t="0" r="46908" b="0"/>
          <a:stretch/>
        </p:blipFill>
        <p:spPr>
          <a:xfrm>
            <a:off x="9991080" y="3483360"/>
            <a:ext cx="1690560" cy="51984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71" name="Immagine 6" descr=""/>
          <p:cNvPicPr/>
          <p:nvPr/>
        </p:nvPicPr>
        <p:blipFill>
          <a:blip r:embed="rId4"/>
          <a:stretch/>
        </p:blipFill>
        <p:spPr>
          <a:xfrm>
            <a:off x="9935640" y="4198680"/>
            <a:ext cx="1801440" cy="443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Rectangle 3"/>
          <p:cNvSpPr/>
          <p:nvPr/>
        </p:nvSpPr>
        <p:spPr>
          <a:xfrm>
            <a:off x="228240" y="4564440"/>
            <a:ext cx="2788920" cy="4262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rIns="60840" tIns="60840" bIns="6084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000" strike="noStrike" u="none" cap="small">
                <a:solidFill>
                  <a:srgbClr val="006600"/>
                </a:solidFill>
                <a:uFillTx/>
                <a:latin typeface="Gill Sans MT"/>
                <a:ea typeface="Gill Sans MT"/>
              </a:rPr>
              <a:t>Tariffa Puntuale</a:t>
            </a:r>
            <a:endParaRPr b="0" lang="it-IT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73" name="Gruppo 1"/>
          <p:cNvGrpSpPr/>
          <p:nvPr/>
        </p:nvGrpSpPr>
        <p:grpSpPr>
          <a:xfrm>
            <a:off x="531720" y="5109840"/>
            <a:ext cx="2145600" cy="345600"/>
            <a:chOff x="531720" y="5109840"/>
            <a:chExt cx="2145600" cy="345600"/>
          </a:xfrm>
        </p:grpSpPr>
        <p:pic>
          <p:nvPicPr>
            <p:cNvPr id="474" name="Picture 10" descr="Picture 10"/>
            <p:cNvPicPr/>
            <p:nvPr/>
          </p:nvPicPr>
          <p:blipFill>
            <a:blip r:embed="rId5"/>
            <a:stretch/>
          </p:blipFill>
          <p:spPr>
            <a:xfrm>
              <a:off x="1628280" y="5109840"/>
              <a:ext cx="1049040" cy="345600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475" name="Picture 10" descr="Picture 10"/>
            <p:cNvPicPr/>
            <p:nvPr/>
          </p:nvPicPr>
          <p:blipFill>
            <a:blip r:embed="rId6"/>
            <a:srcRect l="17623" t="0" r="10268" b="0"/>
            <a:stretch/>
          </p:blipFill>
          <p:spPr>
            <a:xfrm>
              <a:off x="531720" y="5109840"/>
              <a:ext cx="780120" cy="345600"/>
            </a:xfrm>
            <a:prstGeom prst="rect">
              <a:avLst/>
            </a:prstGeom>
            <a:noFill/>
            <a:ln w="12700">
              <a:noFill/>
            </a:ln>
          </p:spPr>
        </p:pic>
      </p:grpSp>
      <p:sp>
        <p:nvSpPr>
          <p:cNvPr id="476" name="Freccia a destra 12"/>
          <p:cNvSpPr/>
          <p:nvPr/>
        </p:nvSpPr>
        <p:spPr>
          <a:xfrm>
            <a:off x="9326880" y="3393360"/>
            <a:ext cx="385560" cy="507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23e7c"/>
            </a:solidFill>
            <a:round/>
          </a:ln>
          <a:effectLst>
            <a:outerShdw blurRad="381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77" name="Freccia a destra 13"/>
          <p:cNvSpPr/>
          <p:nvPr/>
        </p:nvSpPr>
        <p:spPr>
          <a:xfrm rot="10800000">
            <a:off x="2926440" y="4897440"/>
            <a:ext cx="385560" cy="507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06600"/>
            </a:solidFill>
            <a:round/>
          </a:ln>
          <a:effectLst>
            <a:outerShdw blurRad="381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78" name="Freccia a destra 2"/>
          <p:cNvSpPr/>
          <p:nvPr/>
        </p:nvSpPr>
        <p:spPr>
          <a:xfrm rot="5400000">
            <a:off x="8644320" y="4888800"/>
            <a:ext cx="385560" cy="507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23e7c"/>
            </a:solidFill>
            <a:round/>
          </a:ln>
          <a:effectLst>
            <a:outerShdw blurRad="381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79" name="Rectangle 3"/>
          <p:cNvSpPr/>
          <p:nvPr/>
        </p:nvSpPr>
        <p:spPr>
          <a:xfrm>
            <a:off x="7394040" y="5409000"/>
            <a:ext cx="2967480" cy="1096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rIns="60840" tIns="60840" bIns="6084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 cap="small">
                <a:solidFill>
                  <a:srgbClr val="000066"/>
                </a:solidFill>
                <a:uFillTx/>
                <a:latin typeface="Gill Sans MT"/>
                <a:ea typeface="Gill Sans MT"/>
              </a:rPr>
              <a:t>Sistema EPR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400" strike="noStrike" u="none">
                <a:solidFill>
                  <a:srgbClr val="000066"/>
                </a:solidFill>
                <a:uFillTx/>
                <a:latin typeface="Gill Sans MT"/>
                <a:ea typeface="Gill Sans MT"/>
              </a:rPr>
              <a:t>come strumento di prevenzione</a:t>
            </a:r>
            <a:endParaRPr b="0" lang="it-IT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object 3" descr=""/>
          <p:cNvPicPr/>
          <p:nvPr/>
        </p:nvPicPr>
        <p:blipFill>
          <a:blip r:embed="rId1"/>
          <a:stretch/>
        </p:blipFill>
        <p:spPr>
          <a:xfrm>
            <a:off x="3998880" y="1704240"/>
            <a:ext cx="2434320" cy="465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object 5"/>
          <p:cNvSpPr/>
          <p:nvPr/>
        </p:nvSpPr>
        <p:spPr>
          <a:xfrm>
            <a:off x="6787080" y="1941840"/>
            <a:ext cx="408240" cy="4312800"/>
          </a:xfrm>
          <a:custGeom>
            <a:avLst/>
            <a:gdLst>
              <a:gd name="textAreaLeft" fmla="*/ 0 w 408240"/>
              <a:gd name="textAreaRight" fmla="*/ 408600 w 408240"/>
              <a:gd name="textAreaTop" fmla="*/ 0 h 4312800"/>
              <a:gd name="textAreaBottom" fmla="*/ 4313160 h 4312800"/>
            </a:gdLst>
            <a:ahLst/>
            <a:rect l="textAreaLeft" t="textAreaTop" r="textAreaRight" b="textAreaBottom"/>
            <a:pathLst>
              <a:path w="431800" h="2753995">
                <a:moveTo>
                  <a:pt x="0" y="0"/>
                </a:moveTo>
                <a:lnTo>
                  <a:pt x="68171" y="1835"/>
                </a:lnTo>
                <a:lnTo>
                  <a:pt x="127369" y="6945"/>
                </a:lnTo>
                <a:lnTo>
                  <a:pt x="174046" y="14730"/>
                </a:lnTo>
                <a:lnTo>
                  <a:pt x="215645" y="35940"/>
                </a:lnTo>
                <a:lnTo>
                  <a:pt x="215645" y="297814"/>
                </a:lnTo>
                <a:lnTo>
                  <a:pt x="226637" y="309160"/>
                </a:lnTo>
                <a:lnTo>
                  <a:pt x="257245" y="319025"/>
                </a:lnTo>
                <a:lnTo>
                  <a:pt x="303922" y="326810"/>
                </a:lnTo>
                <a:lnTo>
                  <a:pt x="363120" y="331920"/>
                </a:lnTo>
                <a:lnTo>
                  <a:pt x="431291" y="333756"/>
                </a:lnTo>
                <a:lnTo>
                  <a:pt x="363120" y="335591"/>
                </a:lnTo>
                <a:lnTo>
                  <a:pt x="303922" y="340701"/>
                </a:lnTo>
                <a:lnTo>
                  <a:pt x="257245" y="348486"/>
                </a:lnTo>
                <a:lnTo>
                  <a:pt x="226637" y="358351"/>
                </a:lnTo>
                <a:lnTo>
                  <a:pt x="215645" y="369697"/>
                </a:lnTo>
                <a:lnTo>
                  <a:pt x="215645" y="631571"/>
                </a:lnTo>
                <a:lnTo>
                  <a:pt x="204654" y="642916"/>
                </a:lnTo>
                <a:lnTo>
                  <a:pt x="174046" y="652781"/>
                </a:lnTo>
                <a:lnTo>
                  <a:pt x="127369" y="660566"/>
                </a:lnTo>
                <a:lnTo>
                  <a:pt x="68171" y="665676"/>
                </a:lnTo>
                <a:lnTo>
                  <a:pt x="0" y="667512"/>
                </a:lnTo>
              </a:path>
              <a:path w="431800" h="2753995">
                <a:moveTo>
                  <a:pt x="0" y="1726692"/>
                </a:moveTo>
                <a:lnTo>
                  <a:pt x="68171" y="1728527"/>
                </a:lnTo>
                <a:lnTo>
                  <a:pt x="127369" y="1733637"/>
                </a:lnTo>
                <a:lnTo>
                  <a:pt x="174046" y="1741422"/>
                </a:lnTo>
                <a:lnTo>
                  <a:pt x="215645" y="1762633"/>
                </a:lnTo>
                <a:lnTo>
                  <a:pt x="215645" y="1917065"/>
                </a:lnTo>
                <a:lnTo>
                  <a:pt x="226637" y="1928410"/>
                </a:lnTo>
                <a:lnTo>
                  <a:pt x="257245" y="1938275"/>
                </a:lnTo>
                <a:lnTo>
                  <a:pt x="303922" y="1946060"/>
                </a:lnTo>
                <a:lnTo>
                  <a:pt x="363120" y="1951170"/>
                </a:lnTo>
                <a:lnTo>
                  <a:pt x="431291" y="1953006"/>
                </a:lnTo>
                <a:lnTo>
                  <a:pt x="363120" y="1954841"/>
                </a:lnTo>
                <a:lnTo>
                  <a:pt x="303922" y="1959951"/>
                </a:lnTo>
                <a:lnTo>
                  <a:pt x="257245" y="1967736"/>
                </a:lnTo>
                <a:lnTo>
                  <a:pt x="226637" y="1977601"/>
                </a:lnTo>
                <a:lnTo>
                  <a:pt x="215645" y="1988947"/>
                </a:lnTo>
                <a:lnTo>
                  <a:pt x="215645" y="2143379"/>
                </a:lnTo>
                <a:lnTo>
                  <a:pt x="204654" y="2154724"/>
                </a:lnTo>
                <a:lnTo>
                  <a:pt x="174046" y="2164589"/>
                </a:lnTo>
                <a:lnTo>
                  <a:pt x="127369" y="2172374"/>
                </a:lnTo>
                <a:lnTo>
                  <a:pt x="68171" y="2177484"/>
                </a:lnTo>
                <a:lnTo>
                  <a:pt x="0" y="2179320"/>
                </a:lnTo>
              </a:path>
              <a:path w="431800" h="2753995">
                <a:moveTo>
                  <a:pt x="0" y="2212848"/>
                </a:moveTo>
                <a:lnTo>
                  <a:pt x="68171" y="2214309"/>
                </a:lnTo>
                <a:lnTo>
                  <a:pt x="127369" y="2218379"/>
                </a:lnTo>
                <a:lnTo>
                  <a:pt x="174046" y="2224588"/>
                </a:lnTo>
                <a:lnTo>
                  <a:pt x="215645" y="2241550"/>
                </a:lnTo>
                <a:lnTo>
                  <a:pt x="215645" y="2356358"/>
                </a:lnTo>
                <a:lnTo>
                  <a:pt x="226637" y="2365439"/>
                </a:lnTo>
                <a:lnTo>
                  <a:pt x="257245" y="2373319"/>
                </a:lnTo>
                <a:lnTo>
                  <a:pt x="303922" y="2379528"/>
                </a:lnTo>
                <a:lnTo>
                  <a:pt x="363120" y="2383598"/>
                </a:lnTo>
                <a:lnTo>
                  <a:pt x="431291" y="2385060"/>
                </a:lnTo>
                <a:lnTo>
                  <a:pt x="363120" y="2386521"/>
                </a:lnTo>
                <a:lnTo>
                  <a:pt x="303922" y="2390591"/>
                </a:lnTo>
                <a:lnTo>
                  <a:pt x="257245" y="2396800"/>
                </a:lnTo>
                <a:lnTo>
                  <a:pt x="226637" y="2404680"/>
                </a:lnTo>
                <a:lnTo>
                  <a:pt x="215645" y="2413762"/>
                </a:lnTo>
                <a:lnTo>
                  <a:pt x="215645" y="2528570"/>
                </a:lnTo>
                <a:lnTo>
                  <a:pt x="204654" y="2537651"/>
                </a:lnTo>
                <a:lnTo>
                  <a:pt x="174046" y="2545531"/>
                </a:lnTo>
                <a:lnTo>
                  <a:pt x="127369" y="2551740"/>
                </a:lnTo>
                <a:lnTo>
                  <a:pt x="68171" y="2555810"/>
                </a:lnTo>
                <a:lnTo>
                  <a:pt x="0" y="2557272"/>
                </a:lnTo>
              </a:path>
              <a:path w="431800" h="2753995">
                <a:moveTo>
                  <a:pt x="0" y="2590800"/>
                </a:moveTo>
                <a:lnTo>
                  <a:pt x="83950" y="2591869"/>
                </a:lnTo>
                <a:lnTo>
                  <a:pt x="152495" y="2594784"/>
                </a:lnTo>
                <a:lnTo>
                  <a:pt x="198703" y="2599104"/>
                </a:lnTo>
                <a:lnTo>
                  <a:pt x="215645" y="2604389"/>
                </a:lnTo>
                <a:lnTo>
                  <a:pt x="215645" y="2658745"/>
                </a:lnTo>
                <a:lnTo>
                  <a:pt x="232588" y="2664029"/>
                </a:lnTo>
                <a:lnTo>
                  <a:pt x="278796" y="2668349"/>
                </a:lnTo>
                <a:lnTo>
                  <a:pt x="347341" y="2671264"/>
                </a:lnTo>
                <a:lnTo>
                  <a:pt x="431291" y="2672334"/>
                </a:lnTo>
                <a:lnTo>
                  <a:pt x="347341" y="2673403"/>
                </a:lnTo>
                <a:lnTo>
                  <a:pt x="278796" y="2676318"/>
                </a:lnTo>
                <a:lnTo>
                  <a:pt x="232588" y="2680638"/>
                </a:lnTo>
                <a:lnTo>
                  <a:pt x="215645" y="2685923"/>
                </a:lnTo>
                <a:lnTo>
                  <a:pt x="215645" y="2740279"/>
                </a:lnTo>
                <a:lnTo>
                  <a:pt x="198703" y="2745563"/>
                </a:lnTo>
                <a:lnTo>
                  <a:pt x="152495" y="2749883"/>
                </a:lnTo>
                <a:lnTo>
                  <a:pt x="83950" y="2752798"/>
                </a:lnTo>
                <a:lnTo>
                  <a:pt x="0" y="2753868"/>
                </a:lnTo>
              </a:path>
              <a:path w="431800" h="2753995">
                <a:moveTo>
                  <a:pt x="0" y="1295400"/>
                </a:moveTo>
                <a:lnTo>
                  <a:pt x="68171" y="1297235"/>
                </a:lnTo>
                <a:lnTo>
                  <a:pt x="127369" y="1302345"/>
                </a:lnTo>
                <a:lnTo>
                  <a:pt x="174046" y="1310130"/>
                </a:lnTo>
                <a:lnTo>
                  <a:pt x="215645" y="1331341"/>
                </a:lnTo>
                <a:lnTo>
                  <a:pt x="215645" y="1475105"/>
                </a:lnTo>
                <a:lnTo>
                  <a:pt x="226637" y="1486450"/>
                </a:lnTo>
                <a:lnTo>
                  <a:pt x="257245" y="1496315"/>
                </a:lnTo>
                <a:lnTo>
                  <a:pt x="303922" y="1504100"/>
                </a:lnTo>
                <a:lnTo>
                  <a:pt x="363120" y="1509210"/>
                </a:lnTo>
                <a:lnTo>
                  <a:pt x="431291" y="1511046"/>
                </a:lnTo>
                <a:lnTo>
                  <a:pt x="363120" y="1512881"/>
                </a:lnTo>
                <a:lnTo>
                  <a:pt x="303922" y="1517991"/>
                </a:lnTo>
                <a:lnTo>
                  <a:pt x="257245" y="1525776"/>
                </a:lnTo>
                <a:lnTo>
                  <a:pt x="226637" y="1535641"/>
                </a:lnTo>
                <a:lnTo>
                  <a:pt x="215645" y="1546987"/>
                </a:lnTo>
                <a:lnTo>
                  <a:pt x="215645" y="1690751"/>
                </a:lnTo>
                <a:lnTo>
                  <a:pt x="204654" y="1702096"/>
                </a:lnTo>
                <a:lnTo>
                  <a:pt x="174046" y="1711961"/>
                </a:lnTo>
                <a:lnTo>
                  <a:pt x="127369" y="1719746"/>
                </a:lnTo>
                <a:lnTo>
                  <a:pt x="68171" y="1724856"/>
                </a:lnTo>
                <a:lnTo>
                  <a:pt x="0" y="1726692"/>
                </a:lnTo>
              </a:path>
              <a:path w="431800" h="2753995">
                <a:moveTo>
                  <a:pt x="0" y="701039"/>
                </a:moveTo>
                <a:lnTo>
                  <a:pt x="68171" y="702875"/>
                </a:lnTo>
                <a:lnTo>
                  <a:pt x="127369" y="707985"/>
                </a:lnTo>
                <a:lnTo>
                  <a:pt x="174046" y="715770"/>
                </a:lnTo>
                <a:lnTo>
                  <a:pt x="215645" y="736981"/>
                </a:lnTo>
                <a:lnTo>
                  <a:pt x="215645" y="945514"/>
                </a:lnTo>
                <a:lnTo>
                  <a:pt x="226637" y="956860"/>
                </a:lnTo>
                <a:lnTo>
                  <a:pt x="257245" y="966725"/>
                </a:lnTo>
                <a:lnTo>
                  <a:pt x="303922" y="974510"/>
                </a:lnTo>
                <a:lnTo>
                  <a:pt x="363120" y="979620"/>
                </a:lnTo>
                <a:lnTo>
                  <a:pt x="431291" y="981456"/>
                </a:lnTo>
                <a:lnTo>
                  <a:pt x="363120" y="983291"/>
                </a:lnTo>
                <a:lnTo>
                  <a:pt x="303922" y="988401"/>
                </a:lnTo>
                <a:lnTo>
                  <a:pt x="257245" y="996186"/>
                </a:lnTo>
                <a:lnTo>
                  <a:pt x="226637" y="1006051"/>
                </a:lnTo>
                <a:lnTo>
                  <a:pt x="215645" y="1017397"/>
                </a:lnTo>
                <a:lnTo>
                  <a:pt x="215645" y="1225931"/>
                </a:lnTo>
                <a:lnTo>
                  <a:pt x="204654" y="1237276"/>
                </a:lnTo>
                <a:lnTo>
                  <a:pt x="174046" y="1247141"/>
                </a:lnTo>
                <a:lnTo>
                  <a:pt x="127369" y="1254926"/>
                </a:lnTo>
                <a:lnTo>
                  <a:pt x="68171" y="1260036"/>
                </a:lnTo>
                <a:lnTo>
                  <a:pt x="0" y="1261872"/>
                </a:lnTo>
              </a:path>
            </a:pathLst>
          </a:custGeom>
          <a:noFill/>
          <a:ln w="63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82" name="object 8"/>
          <p:cNvSpPr/>
          <p:nvPr/>
        </p:nvSpPr>
        <p:spPr>
          <a:xfrm>
            <a:off x="7703280" y="4025880"/>
            <a:ext cx="468252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20,5%</a:t>
            </a: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Materiali in plastica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3" name="object 10"/>
          <p:cNvSpPr/>
          <p:nvPr/>
        </p:nvSpPr>
        <p:spPr>
          <a:xfrm>
            <a:off x="7660800" y="2049480"/>
            <a:ext cx="4291920" cy="89028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6720" bIns="0" anchor="t">
            <a:spAutoFit/>
          </a:bodyPr>
          <a:p>
            <a:pPr marL="92880" algn="ctr" defTabSz="914400">
              <a:lnSpc>
                <a:spcPct val="100000"/>
              </a:lnSpc>
              <a:spcBef>
                <a:spcPts val="289"/>
              </a:spcBef>
              <a:tabLst>
                <a:tab algn="l" pos="0"/>
              </a:tabLst>
            </a:pPr>
            <a:r>
              <a:rPr b="1" lang="it-IT" sz="2800" strike="noStrike" u="none">
                <a:solidFill>
                  <a:schemeClr val="lt1"/>
                </a:solidFill>
                <a:uFillTx/>
                <a:latin typeface="Gill Sans MT"/>
                <a:ea typeface="Arial"/>
              </a:rPr>
              <a:t>27%</a:t>
            </a:r>
            <a:r>
              <a:rPr b="1" lang="it-IT" sz="2800" spc="-71" strike="noStrike" u="none">
                <a:solidFill>
                  <a:schemeClr val="lt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800" strike="noStrike" u="none">
                <a:solidFill>
                  <a:schemeClr val="lt1"/>
                </a:solidFill>
                <a:uFillTx/>
                <a:latin typeface="Gill Sans MT"/>
                <a:ea typeface="Arial"/>
              </a:rPr>
              <a:t>Prodotti</a:t>
            </a:r>
            <a:r>
              <a:rPr b="1" lang="it-IT" sz="2800" spc="-60" strike="noStrike" u="none">
                <a:solidFill>
                  <a:schemeClr val="lt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800" spc="-11" strike="noStrike" u="none">
                <a:solidFill>
                  <a:schemeClr val="lt1"/>
                </a:solidFill>
                <a:uFillTx/>
                <a:latin typeface="Gill Sans MT"/>
                <a:ea typeface="Arial"/>
              </a:rPr>
              <a:t>assorbenti</a:t>
            </a:r>
            <a:endParaRPr b="0" lang="it-IT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84" name="object 11"/>
          <p:cNvSpPr/>
          <p:nvPr/>
        </p:nvSpPr>
        <p:spPr>
          <a:xfrm>
            <a:off x="7773120" y="4775040"/>
            <a:ext cx="3513240" cy="139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15%</a:t>
            </a:r>
            <a:r>
              <a:rPr b="1" lang="it-IT" sz="1800" spc="4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Carta</a:t>
            </a:r>
            <a:r>
              <a:rPr b="0" lang="it-IT" sz="1600" spc="-1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</a:t>
            </a:r>
            <a:r>
              <a:rPr b="0" lang="it-IT" sz="1600" spc="-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materiali</a:t>
            </a:r>
            <a:r>
              <a:rPr b="0" lang="it-IT" sz="16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</a:t>
            </a:r>
            <a:r>
              <a:rPr b="0" lang="it-IT" sz="1600" spc="-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cellulosa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4"/>
              </a:spcBef>
              <a:tabLst>
                <a:tab algn="l" pos="0"/>
              </a:tabLst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4"/>
              </a:spcBef>
              <a:tabLst>
                <a:tab algn="l" pos="0"/>
              </a:tabLst>
            </a:pPr>
            <a:endParaRPr b="0" lang="it-IT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8,5%</a:t>
            </a:r>
            <a:r>
              <a:rPr b="1" lang="it-IT" sz="1800" spc="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Materiale</a:t>
            </a:r>
            <a:r>
              <a:rPr b="0" lang="it-IT" sz="16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tessile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endParaRPr b="0" lang="it-IT" sz="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635"/>
              </a:spcBef>
              <a:tabLst>
                <a:tab algn="l" pos="0"/>
              </a:tabLst>
            </a:pPr>
            <a:r>
              <a:rPr b="1" lang="it-IT" sz="18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4%</a:t>
            </a: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	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Umido</a:t>
            </a:r>
            <a:r>
              <a:rPr b="0" lang="it-IT" sz="16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</a:t>
            </a:r>
            <a:r>
              <a:rPr b="0" lang="it-IT" sz="1600" spc="-1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16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vegetale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5" name="object 12"/>
          <p:cNvSpPr/>
          <p:nvPr/>
        </p:nvSpPr>
        <p:spPr>
          <a:xfrm>
            <a:off x="7689240" y="3052800"/>
            <a:ext cx="4998960" cy="75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it-IT" sz="32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25%</a:t>
            </a:r>
            <a:r>
              <a:rPr b="0" lang="it-IT" sz="3200" spc="4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Altro</a:t>
            </a:r>
            <a:r>
              <a:rPr b="0" lang="it-IT" sz="28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it-IT" sz="16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(vetro, sottovaglio, materiali metallici…)</a:t>
            </a:r>
            <a:endParaRPr b="0" lang="it-IT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6" name="Text Box 4"/>
          <p:cNvSpPr/>
          <p:nvPr/>
        </p:nvSpPr>
        <p:spPr>
          <a:xfrm>
            <a:off x="0" y="579960"/>
            <a:ext cx="12191760" cy="700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40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I prodotti assorbenti per la persona</a:t>
            </a:r>
            <a:endParaRPr b="0" lang="it-IT" sz="4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87" name="Immagine 31" descr="Immagine 31"/>
          <p:cNvPicPr/>
          <p:nvPr/>
        </p:nvPicPr>
        <p:blipFill>
          <a:blip r:embed="rId2"/>
          <a:stretch/>
        </p:blipFill>
        <p:spPr>
          <a:xfrm>
            <a:off x="351360" y="2956320"/>
            <a:ext cx="528840" cy="7038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88" name="Immagine 13" descr=""/>
          <p:cNvPicPr/>
          <p:nvPr/>
        </p:nvPicPr>
        <p:blipFill>
          <a:blip r:embed="rId3"/>
          <a:stretch/>
        </p:blipFill>
        <p:spPr>
          <a:xfrm>
            <a:off x="342360" y="4038120"/>
            <a:ext cx="611280" cy="68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Immagine 15" descr=""/>
          <p:cNvPicPr/>
          <p:nvPr/>
        </p:nvPicPr>
        <p:blipFill>
          <a:blip r:embed="rId4"/>
          <a:stretch/>
        </p:blipFill>
        <p:spPr>
          <a:xfrm>
            <a:off x="333000" y="5049000"/>
            <a:ext cx="647280" cy="71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0" name="CasellaDiTesto 25"/>
          <p:cNvSpPr/>
          <p:nvPr/>
        </p:nvSpPr>
        <p:spPr>
          <a:xfrm>
            <a:off x="1076760" y="4117320"/>
            <a:ext cx="3449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111 </a:t>
            </a: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(kg/ab*anno)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1" name="CasellaDiTesto 25"/>
          <p:cNvSpPr/>
          <p:nvPr/>
        </p:nvSpPr>
        <p:spPr>
          <a:xfrm>
            <a:off x="1076760" y="5147280"/>
            <a:ext cx="3449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166 </a:t>
            </a: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(kg/ab*anno)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2" name="CasellaDiTesto 25"/>
          <p:cNvSpPr/>
          <p:nvPr/>
        </p:nvSpPr>
        <p:spPr>
          <a:xfrm>
            <a:off x="1076760" y="3046680"/>
            <a:ext cx="3449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chemeClr val="dk1"/>
                </a:solidFill>
                <a:uFillTx/>
                <a:latin typeface="Gill Sans MT"/>
                <a:ea typeface="Arial"/>
              </a:rPr>
              <a:t>42 </a:t>
            </a:r>
            <a:r>
              <a:rPr b="1" lang="it-IT" sz="18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(kg/ab*anno)</a:t>
            </a:r>
            <a:endParaRPr b="0" lang="it-IT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Text Box 4"/>
          <p:cNvSpPr/>
          <p:nvPr/>
        </p:nvSpPr>
        <p:spPr>
          <a:xfrm>
            <a:off x="0" y="573480"/>
            <a:ext cx="12191760" cy="639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Sviluppo tecnologico e realizzazione impianto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4" name="CasellaDiTesto 2"/>
          <p:cNvSpPr/>
          <p:nvPr/>
        </p:nvSpPr>
        <p:spPr>
          <a:xfrm>
            <a:off x="6781680" y="2743200"/>
            <a:ext cx="3977280" cy="3261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rgbClr val="000000"/>
                </a:solidFill>
                <a:uFillTx/>
                <a:latin typeface="Gill Sans MT"/>
                <a:ea typeface="Arial"/>
              </a:rPr>
              <a:t>Partner 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rgbClr val="000000"/>
                </a:solidFill>
                <a:uFillTx/>
                <a:latin typeface="Gill Sans MT"/>
                <a:ea typeface="Arial"/>
              </a:rPr>
              <a:t>Tecnologico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Sviluppo della tecnologia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Personale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Copertura parziale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dei costi di gestione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5" name="CasellaDiTesto 3"/>
          <p:cNvSpPr/>
          <p:nvPr/>
        </p:nvSpPr>
        <p:spPr>
          <a:xfrm>
            <a:off x="1828800" y="2743200"/>
            <a:ext cx="3855240" cy="3627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2800" strike="noStrike" u="none" cap="small">
                <a:solidFill>
                  <a:srgbClr val="000000"/>
                </a:solidFill>
                <a:uFillTx/>
                <a:latin typeface="Gill Sans MT"/>
                <a:ea typeface="Arial"/>
              </a:rPr>
              <a:t>Contarina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Soggetto Gestore</a:t>
            </a:r>
            <a:endParaRPr b="0" lang="it-IT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it-IT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Luogo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Copertura parziale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dei costi di gestione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71680" indent="-5716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i="1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know-how</a:t>
            </a:r>
            <a:r>
              <a:rPr b="0" lang="it-IT" sz="2400" strike="noStrike" u="none">
                <a:solidFill>
                  <a:srgbClr val="000000"/>
                </a:solidFill>
                <a:uFillTx/>
                <a:latin typeface="Arial"/>
                <a:ea typeface="Arial"/>
              </a:rPr>
              <a:t> </a:t>
            </a:r>
            <a:r>
              <a:rPr b="0" lang="it-IT" sz="2400" strike="noStrike" u="none">
                <a:solidFill>
                  <a:srgbClr val="000000"/>
                </a:solidFill>
                <a:uFillTx/>
                <a:latin typeface="Gill Sans MT"/>
                <a:ea typeface="Arial"/>
              </a:rPr>
              <a:t>su raccolta differenziata e gestione dell’impianto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6" name="object 13"/>
          <p:cNvSpPr/>
          <p:nvPr/>
        </p:nvSpPr>
        <p:spPr>
          <a:xfrm>
            <a:off x="0" y="1530360"/>
            <a:ext cx="12191760" cy="8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Costruzione del primo</a:t>
            </a:r>
            <a:r>
              <a:rPr b="1" lang="it-IT" sz="2400" spc="-6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impianto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al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mondo</a:t>
            </a:r>
            <a:r>
              <a:rPr b="1" lang="it-IT" sz="2400" spc="-6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grado</a:t>
            </a:r>
            <a:r>
              <a:rPr b="1" lang="it-IT" sz="2400" spc="-9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di</a:t>
            </a:r>
            <a:r>
              <a:rPr b="1" lang="it-IT" sz="2400" spc="-7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riciclare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su</a:t>
            </a:r>
            <a:r>
              <a:rPr b="1" lang="it-IT" sz="2400" spc="-7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scala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industriale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il</a:t>
            </a:r>
            <a:r>
              <a:rPr b="1" lang="it-IT" sz="2400" spc="-7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100%</a:t>
            </a:r>
            <a:r>
              <a:rPr b="1" lang="it-IT" sz="2400" spc="-5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2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di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pannolini,</a:t>
            </a:r>
            <a:r>
              <a:rPr b="1" lang="it-IT" sz="2400" spc="-1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pannoloni</a:t>
            </a:r>
            <a:r>
              <a:rPr b="1" lang="it-IT" sz="2400" spc="-119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5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e </a:t>
            </a:r>
            <a:r>
              <a:rPr b="1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assorbenti</a:t>
            </a:r>
            <a:r>
              <a:rPr b="1" lang="it-IT" sz="2400" spc="-136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1" lang="it-IT" sz="24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usati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endParaRPr b="0" lang="it-IT" sz="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497" name="Connettore diritto 6"/>
          <p:cNvCxnSpPr/>
          <p:nvPr/>
        </p:nvCxnSpPr>
        <p:spPr>
          <a:xfrm>
            <a:off x="6105960" y="2900520"/>
            <a:ext cx="360" cy="337860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Immagine 19" descr="Immagine che contiene edificio, cielo, aria aperta, terreno&#10;&#10;Il contenuto generato dall'IA potrebbe non essere corretto."/>
          <p:cNvPicPr/>
          <p:nvPr/>
        </p:nvPicPr>
        <p:blipFill>
          <a:blip r:embed="rId1"/>
          <a:srcRect l="13097" t="6234" r="475" b="5897"/>
          <a:stretch/>
        </p:blipFill>
        <p:spPr>
          <a:xfrm>
            <a:off x="0" y="2730960"/>
            <a:ext cx="6083280" cy="412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CasellaDiTesto 2"/>
          <p:cNvSpPr/>
          <p:nvPr/>
        </p:nvSpPr>
        <p:spPr>
          <a:xfrm>
            <a:off x="95400" y="1691640"/>
            <a:ext cx="5878440" cy="8334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2015</a:t>
            </a:r>
            <a:r>
              <a:rPr b="0" lang="it-IT" sz="2400" spc="-2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Inaugurazione </a:t>
            </a: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impianto</a:t>
            </a:r>
            <a:r>
              <a:rPr b="0" lang="it-IT" sz="24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0" lang="it-IT" sz="2400" spc="-45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su</a:t>
            </a:r>
            <a:r>
              <a:rPr b="0" lang="it-IT" sz="2400" spc="-3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scala dimostrativa </a:t>
            </a: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(1.500</a:t>
            </a:r>
            <a:r>
              <a:rPr b="0" lang="it-IT" sz="2400" spc="-14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t/anno)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00" name="Immagine 13" descr="Immagine che contiene acciaio, interno, edificio, metallo&#10;&#10;Il contenuto generato dall'IA potrebbe non essere corretto."/>
          <p:cNvPicPr/>
          <p:nvPr/>
        </p:nvPicPr>
        <p:blipFill>
          <a:blip r:embed="rId2"/>
          <a:srcRect l="6616" t="16479" r="11100" b="0"/>
          <a:stretch/>
        </p:blipFill>
        <p:spPr>
          <a:xfrm>
            <a:off x="6095880" y="2743200"/>
            <a:ext cx="6095520" cy="4114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1" name="CasellaDiTesto 3"/>
          <p:cNvSpPr/>
          <p:nvPr/>
        </p:nvSpPr>
        <p:spPr>
          <a:xfrm>
            <a:off x="6202800" y="1691640"/>
            <a:ext cx="5988960" cy="8334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2017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Inaugurazione </a:t>
            </a: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impianto 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algn="ctr" defTabSz="91440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su 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scala industriale </a:t>
            </a:r>
            <a:r>
              <a:rPr b="0" lang="it-IT" sz="240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(10.000</a:t>
            </a:r>
            <a:r>
              <a:rPr b="0" lang="it-IT" sz="2400" spc="-40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 </a:t>
            </a:r>
            <a:r>
              <a:rPr b="0" lang="it-IT" sz="2400" spc="-11" strike="noStrike" u="none">
                <a:solidFill>
                  <a:schemeClr val="dk1"/>
                </a:solidFill>
                <a:uFillTx/>
                <a:latin typeface="Gill Sans MT"/>
                <a:ea typeface="Arial"/>
              </a:rPr>
              <a:t>t/anno)</a:t>
            </a:r>
            <a:endParaRPr b="0" lang="it-IT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2" name="Rettangolo 4"/>
          <p:cNvSpPr/>
          <p:nvPr/>
        </p:nvSpPr>
        <p:spPr>
          <a:xfrm>
            <a:off x="5998320" y="2694600"/>
            <a:ext cx="207000" cy="416304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it-IT" sz="4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503" name="Text Box 4"/>
          <p:cNvSpPr/>
          <p:nvPr/>
        </p:nvSpPr>
        <p:spPr>
          <a:xfrm>
            <a:off x="0" y="573480"/>
            <a:ext cx="12191760" cy="639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it-IT" sz="3600" strike="noStrike" u="none">
                <a:solidFill>
                  <a:srgbClr val="007843"/>
                </a:solidFill>
                <a:uFillTx/>
                <a:latin typeface="Gill Sans MT"/>
                <a:ea typeface="Gill Sans MT"/>
              </a:rPr>
              <a:t>Sviluppo tecnologico e realizzazione impianto</a:t>
            </a:r>
            <a:endParaRPr b="0" lang="it-IT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Personalizza struttura">
  <a:themeElements>
    <a:clrScheme name="Personalizza struttur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ersonalizza struttura">
      <a:majorFont>
        <a:latin typeface="Times New Roman" pitchFamily="0" charset="1"/>
        <a:ea typeface="Times New Roman" pitchFamily="0" charset="1"/>
        <a:cs typeface="Times New Roman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1815</TotalTime>
  <Application>LibreOffice/24.8.6.2$Windows_X86_64 LibreOffice_project/6d98ba145e9a8a39fc57bcc76981d1fb1316c60c</Application>
  <AppVersion>15.0000</AppVersion>
  <Words>910</Words>
  <Paragraphs>189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Francesca Breda</dc:creator>
  <dc:description/>
  <dc:language>it-IT</dc:language>
  <cp:lastModifiedBy>Francesca Breda</cp:lastModifiedBy>
  <dcterms:modified xsi:type="dcterms:W3CDTF">2025-05-23T09:34:12Z</dcterms:modified>
  <cp:revision>76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Widescreen</vt:lpwstr>
  </property>
  <property fmtid="{D5CDD505-2E9C-101B-9397-08002B2CF9AE}" pid="4" name="Slides">
    <vt:i4>19</vt:i4>
  </property>
</Properties>
</file>