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5" r:id="rId11"/>
    <p:sldId id="264" r:id="rId1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713C8-474D-423B-8116-2DFCEB8DD7A0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231B6-7FDC-4B63-9D0E-B2078F9C8B9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61536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6AB1BA-C40C-4D48-9EAB-EA1377CC4348}" type="datetimeFigureOut">
              <a:rPr lang="it-IT" smtClean="0"/>
              <a:pPr/>
              <a:t>23/05/2025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A273FD-C7EC-4697-9507-B45276A6A6E1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520" y="1196752"/>
            <a:ext cx="8452764" cy="410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534"/>
          <a:stretch/>
        </p:blipFill>
        <p:spPr bwMode="auto">
          <a:xfrm>
            <a:off x="4860032" y="5805264"/>
            <a:ext cx="4176464" cy="91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03133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6532860" cy="332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92696"/>
            <a:ext cx="4713075" cy="273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26911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534"/>
          <a:stretch/>
        </p:blipFill>
        <p:spPr bwMode="auto">
          <a:xfrm>
            <a:off x="4860032" y="5805264"/>
            <a:ext cx="4176464" cy="91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6631"/>
            <a:ext cx="6924083" cy="356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008" y="3720530"/>
            <a:ext cx="5112568" cy="2043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5080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554"/>
          <a:stretch/>
        </p:blipFill>
        <p:spPr bwMode="auto">
          <a:xfrm>
            <a:off x="323528" y="476672"/>
            <a:ext cx="7776864" cy="504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534"/>
          <a:stretch/>
        </p:blipFill>
        <p:spPr bwMode="auto">
          <a:xfrm>
            <a:off x="4860032" y="5805264"/>
            <a:ext cx="4176464" cy="91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4643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498019" cy="574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534"/>
          <a:stretch/>
        </p:blipFill>
        <p:spPr bwMode="auto">
          <a:xfrm>
            <a:off x="4860032" y="5805264"/>
            <a:ext cx="4176464" cy="91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66711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02313">
            <a:off x="491980" y="531644"/>
            <a:ext cx="37147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27972">
            <a:off x="4697487" y="678752"/>
            <a:ext cx="4116496" cy="5750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530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15676"/>
            <a:ext cx="7272808" cy="544450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534"/>
          <a:stretch/>
        </p:blipFill>
        <p:spPr bwMode="auto">
          <a:xfrm>
            <a:off x="4860032" y="5805264"/>
            <a:ext cx="4176464" cy="91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5654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19" r="16549"/>
          <a:stretch/>
        </p:blipFill>
        <p:spPr bwMode="auto">
          <a:xfrm>
            <a:off x="179512" y="1052736"/>
            <a:ext cx="8707608" cy="5618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236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97" r="5338"/>
          <a:stretch/>
        </p:blipFill>
        <p:spPr bwMode="auto">
          <a:xfrm>
            <a:off x="115118" y="533469"/>
            <a:ext cx="8952612" cy="505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534"/>
          <a:stretch/>
        </p:blipFill>
        <p:spPr bwMode="auto">
          <a:xfrm>
            <a:off x="4860032" y="5805264"/>
            <a:ext cx="4176464" cy="91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837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534"/>
          <a:stretch/>
        </p:blipFill>
        <p:spPr bwMode="auto">
          <a:xfrm>
            <a:off x="4860032" y="5805264"/>
            <a:ext cx="4176464" cy="91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486" y="404664"/>
            <a:ext cx="8796002" cy="4802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32457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534"/>
          <a:stretch/>
        </p:blipFill>
        <p:spPr bwMode="auto">
          <a:xfrm>
            <a:off x="5148064" y="5868379"/>
            <a:ext cx="3888432" cy="852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3445" y="836712"/>
            <a:ext cx="489291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77680"/>
            <a:ext cx="465540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5840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0</Words>
  <Application>Microsoft Office PowerPoint</Application>
  <PresentationFormat>Presentazione su schermo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Equinozio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Liliana Falasconi</dc:creator>
  <cp:lastModifiedBy>Utente</cp:lastModifiedBy>
  <cp:revision>8</cp:revision>
  <cp:lastPrinted>2025-05-23T05:38:23Z</cp:lastPrinted>
  <dcterms:created xsi:type="dcterms:W3CDTF">2025-02-28T10:26:49Z</dcterms:created>
  <dcterms:modified xsi:type="dcterms:W3CDTF">2025-05-23T09:02:55Z</dcterms:modified>
</cp:coreProperties>
</file>